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57FAF4-3BE7-0241-8FC7-93F1D73069D9}" v="1" dt="2019-07-31T20:43:17.5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A2B968B-17F3-4B81-9C5C-F093B4EC3332}"/>
              </a:ext>
            </a:extLst>
          </p:cNvPr>
          <p:cNvGrpSpPr/>
          <p:nvPr/>
        </p:nvGrpSpPr>
        <p:grpSpPr>
          <a:xfrm>
            <a:off x="1538605" y="2427221"/>
            <a:ext cx="9108440" cy="1538893"/>
            <a:chOff x="1538605" y="2427221"/>
            <a:chExt cx="9108440" cy="1538893"/>
          </a:xfrm>
          <a:solidFill>
            <a:schemeClr val="accent2">
              <a:lumMod val="75000"/>
            </a:schemeClr>
          </a:solidFill>
        </p:grpSpPr>
        <p:sp>
          <p:nvSpPr>
            <p:cNvPr id="5" name="Rounded Rectangle 7">
              <a:extLst>
                <a:ext uri="{FF2B5EF4-FFF2-40B4-BE49-F238E27FC236}">
                  <a16:creationId xmlns:a16="http://schemas.microsoft.com/office/drawing/2014/main" id="{2612CBC3-5C39-4137-BDCC-98D9D1D0190A}"/>
                </a:ext>
              </a:extLst>
            </p:cNvPr>
            <p:cNvSpPr/>
            <p:nvPr/>
          </p:nvSpPr>
          <p:spPr>
            <a:xfrm>
              <a:off x="3324225" y="2435681"/>
              <a:ext cx="7322820" cy="1521973"/>
            </a:xfrm>
            <a:prstGeom prst="roundRect">
              <a:avLst/>
            </a:prstGeom>
            <a:grpFill/>
            <a:ln>
              <a:noFill/>
            </a:ln>
            <a:effectLst>
              <a:outerShdw blurRad="40000" dist="23000" dir="102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en-US" dirty="0"/>
                <a:t>Storage is integral to an organization's data strategy as it is an active contributor to the process of storing and analyzing information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en-US" dirty="0"/>
                <a:t>Buyers expect analytics capabilities natively within their storage software solutions and platforms 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10573239-7A9C-47EB-B54B-11A1713FFF93}"/>
                </a:ext>
              </a:extLst>
            </p:cNvPr>
            <p:cNvSpPr/>
            <p:nvPr/>
          </p:nvSpPr>
          <p:spPr>
            <a:xfrm>
              <a:off x="1538605" y="2427221"/>
              <a:ext cx="1620520" cy="1538893"/>
            </a:xfrm>
            <a:prstGeom prst="ellipse">
              <a:avLst/>
            </a:prstGeom>
            <a:grpFill/>
            <a:ln>
              <a:noFill/>
            </a:ln>
            <a:effectLst>
              <a:outerShdw blurRad="40000" dist="23000" dir="102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/>
                <a:t>Storage </a:t>
              </a:r>
            </a:p>
            <a:p>
              <a:pPr algn="ctr"/>
              <a:r>
                <a:rPr lang="en-US" dirty="0"/>
                <a:t>analytics are </a:t>
              </a:r>
            </a:p>
            <a:p>
              <a:pPr algn="ctr"/>
              <a:r>
                <a:rPr lang="en-US" dirty="0"/>
                <a:t>ubiquitous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6</cp:revision>
  <dcterms:created xsi:type="dcterms:W3CDTF">2013-07-15T20:26:40Z</dcterms:created>
  <dcterms:modified xsi:type="dcterms:W3CDTF">2019-07-31T20:43:30Z</dcterms:modified>
</cp:coreProperties>
</file>