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A78F-7C39-86EB-D1DD-BDD75A1735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F98A99-93CF-EBA3-7914-A46D51DA2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58D26-80E2-8D06-28E0-2842799D9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18034-4B28-80D7-36E7-2E7A64DD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EFEF0-4B1E-942F-5632-7A28327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6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63415-638D-FC0F-9F37-B30D8CA24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3F4D2-4814-9A96-CE01-A16DF88E4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C3821-B560-04B0-2781-2B05C133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33C7-6FEC-2F4C-2DF0-1B203880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74D10-C1F8-07C8-A929-581F36A54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FFDD25-CF21-AE19-66EA-B50BE25A5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F1BFE-D77C-D7E3-B584-C3C67627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749EE-0D66-50F9-312E-1CDA30DC1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A1D68-030D-169C-4CF2-293F9B5E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FBCC3-964B-ABED-8F51-4B1C77148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67CEE-3460-6773-B2B6-4391F84C8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96F74-1FDB-5060-D49B-1CE2F3950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FA632-2C47-1E92-CAC8-341281EEB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E39AC-B17A-9129-1114-7C40F97A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BFEA5-F8CC-760B-48D1-4663CC268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3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E03D5-2D9D-0921-20DB-F0FC2B64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A12E0-1827-2960-3EC0-377C21A1A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E37CE-1AC4-2569-B252-DFAC0704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1B2C3-1E32-726B-D710-0D933773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01E53-92C2-B741-707D-08F4D97F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06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794B-482C-137C-1967-F867BDCE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FAEFD-C9B3-D2E0-C211-5812AC261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442EF1-4752-B325-F338-FB11BE7BB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D53E5-5CC1-1E7A-8A8E-89949B44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41718-534F-73ED-922E-8B5F0358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1A5DF-7CBF-936A-CD1F-57E0B3EFF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6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A8DB7-B594-D340-3F97-F8FAD74A6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1F6C7-1939-780F-A5A7-AA538036B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D3C29-A5C5-4363-BF14-88CE100B1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228D2-0685-D778-69DF-F0466929A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F31579-61E4-41F4-2333-16B3ACB02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28AC48-02E0-9D98-5F22-B47CC50C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72410-9BFE-7642-E63A-6D4BF695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F64588-3130-C8D7-047A-375308E8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31FC3-68AB-AEA8-B863-297D0E62A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751370-E065-E50A-6616-4EEB19EB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91169-4E1E-1EC8-5D43-17894F489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9ABF9-6F9F-A80E-8D97-75073D4D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5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043E5-0599-E9B6-BAC7-AC5556C4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C7FD2-315F-F3A0-F1CF-D99B694D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46C95-5A2E-B214-F5EF-84605FD9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3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83B2-12C8-D97D-087F-454CF1A9A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30343-855F-C227-6E09-FA9D3B882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7B31E-8AC8-CDD0-C96F-CF9A0EB8B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D923-523B-7401-9C87-4B994D3A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5666A-63DD-C328-5222-12704097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C2E58-E824-FAD6-B345-45F28C39D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8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846D-E60D-2414-B675-99F2CC48B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C756FE-12C4-87FF-4A9D-FED792CBF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B9B2A-C790-1470-1D5C-8FAA4E317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8D480-A578-650A-2B1C-538579ED3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55ACC-385A-5DE8-2746-94FCB0BE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01E9E-02B8-7CB4-0038-51F08FD2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9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DDF1AB-C971-1AE8-DC89-DA6B1AF5A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27D72-40C1-C5DF-4625-BD49FE85C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8AFE2-DAD6-E6B0-E378-3E7177B20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88473-797E-43BB-8A3D-BB5E2E08DAD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BFF84-8A1D-B254-6873-3EAC5E6F3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87170-07A7-E6AF-0514-A8D826B88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E580E-FBB1-40CC-B526-A878F515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7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AE544CA-6A01-F04D-F8FA-DB7E6CBC0A42}"/>
              </a:ext>
            </a:extLst>
          </p:cNvPr>
          <p:cNvSpPr/>
          <p:nvPr/>
        </p:nvSpPr>
        <p:spPr>
          <a:xfrm>
            <a:off x="2372265" y="1164566"/>
            <a:ext cx="871268" cy="82813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CBD855-2E04-3C41-A53F-7CBA63C4E1EB}"/>
              </a:ext>
            </a:extLst>
          </p:cNvPr>
          <p:cNvSpPr/>
          <p:nvPr/>
        </p:nvSpPr>
        <p:spPr>
          <a:xfrm>
            <a:off x="3519578" y="4597879"/>
            <a:ext cx="1699404" cy="140610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440CC3D7-1A7E-8E2E-844C-B1398FB23430}"/>
              </a:ext>
            </a:extLst>
          </p:cNvPr>
          <p:cNvCxnSpPr>
            <a:stCxn id="4" idx="3"/>
            <a:endCxn id="5" idx="0"/>
          </p:cNvCxnSpPr>
          <p:nvPr/>
        </p:nvCxnSpPr>
        <p:spPr>
          <a:xfrm>
            <a:off x="3243533" y="1578634"/>
            <a:ext cx="1125747" cy="30192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E7B311-7604-7E0E-7BA7-98148FFA479C}"/>
              </a:ext>
            </a:extLst>
          </p:cNvPr>
          <p:cNvSpPr/>
          <p:nvPr/>
        </p:nvSpPr>
        <p:spPr>
          <a:xfrm>
            <a:off x="6351917" y="1304745"/>
            <a:ext cx="2829464" cy="18115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5788742-A48E-B0D3-120B-1366D8E51C02}"/>
              </a:ext>
            </a:extLst>
          </p:cNvPr>
          <p:cNvCxnSpPr>
            <a:cxnSpLocks/>
            <a:stCxn id="5" idx="3"/>
            <a:endCxn id="9" idx="2"/>
          </p:cNvCxnSpPr>
          <p:nvPr/>
        </p:nvCxnSpPr>
        <p:spPr>
          <a:xfrm flipV="1">
            <a:off x="5218982" y="3116292"/>
            <a:ext cx="2547667" cy="2184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12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Erie Family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Aldrin A. Deloria</dc:creator>
  <cp:lastModifiedBy>Aldrin A. Deloria</cp:lastModifiedBy>
  <cp:revision>2</cp:revision>
  <dcterms:created xsi:type="dcterms:W3CDTF">2024-02-21T02:04:41Z</dcterms:created>
  <dcterms:modified xsi:type="dcterms:W3CDTF">2024-02-21T02:10:42Z</dcterms:modified>
</cp:coreProperties>
</file>