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669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11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3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04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1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6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1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2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4A3E2-94C6-4E78-B3E9-7B22C46AB07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E4FD3-8406-472D-BE5E-D201F40AF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4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AutoShape 1202"/>
          <p:cNvCxnSpPr>
            <a:cxnSpLocks noChangeShapeType="1"/>
          </p:cNvCxnSpPr>
          <p:nvPr/>
        </p:nvCxnSpPr>
        <p:spPr bwMode="auto">
          <a:xfrm>
            <a:off x="1885818" y="3014035"/>
            <a:ext cx="5652585" cy="0"/>
          </a:xfrm>
          <a:prstGeom prst="straightConnector1">
            <a:avLst/>
          </a:prstGeom>
          <a:noFill/>
          <a:ln w="3175" cap="rnd">
            <a:solidFill>
              <a:srgbClr val="7F7F7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661838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1</cp:revision>
  <dcterms:created xsi:type="dcterms:W3CDTF">2018-10-24T04:47:11Z</dcterms:created>
  <dcterms:modified xsi:type="dcterms:W3CDTF">2018-10-24T04:47:17Z</dcterms:modified>
</cp:coreProperties>
</file>