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861" r:id="rId1"/>
  </p:sldMasterIdLst>
  <p:notesMasterIdLst>
    <p:notesMasterId r:id="rId3"/>
  </p:notesMasterIdLst>
  <p:handoutMasterIdLst>
    <p:handoutMasterId r:id="rId4"/>
  </p:handoutMasterIdLst>
  <p:sldIdLst>
    <p:sldId id="8373" r:id="rId2"/>
  </p:sldIdLst>
  <p:sldSz cx="25603200" cy="14401800"/>
  <p:notesSz cx="6858000" cy="9144000"/>
  <p:custDataLst>
    <p:tags r:id="rId5"/>
  </p:custDataLst>
  <p:defaultTextStyle>
    <a:defPPr>
      <a:defRPr lang="en-US"/>
    </a:defPPr>
    <a:lvl1pPr marL="0" algn="l" defTabSz="1920049" rtl="0" eaLnBrk="1" latinLnBrk="0" hangingPunct="1">
      <a:defRPr sz="3780" kern="1200">
        <a:solidFill>
          <a:schemeClr val="tx1"/>
        </a:solidFill>
        <a:latin typeface="+mn-lt"/>
        <a:ea typeface="+mn-ea"/>
        <a:cs typeface="+mn-cs"/>
      </a:defRPr>
    </a:lvl1pPr>
    <a:lvl2pPr marL="960023" algn="l" defTabSz="1920049" rtl="0" eaLnBrk="1" latinLnBrk="0" hangingPunct="1">
      <a:defRPr sz="3780" kern="1200">
        <a:solidFill>
          <a:schemeClr val="tx1"/>
        </a:solidFill>
        <a:latin typeface="+mn-lt"/>
        <a:ea typeface="+mn-ea"/>
        <a:cs typeface="+mn-cs"/>
      </a:defRPr>
    </a:lvl2pPr>
    <a:lvl3pPr marL="1920049" algn="l" defTabSz="1920049" rtl="0" eaLnBrk="1" latinLnBrk="0" hangingPunct="1">
      <a:defRPr sz="3780" kern="1200">
        <a:solidFill>
          <a:schemeClr val="tx1"/>
        </a:solidFill>
        <a:latin typeface="+mn-lt"/>
        <a:ea typeface="+mn-ea"/>
        <a:cs typeface="+mn-cs"/>
      </a:defRPr>
    </a:lvl3pPr>
    <a:lvl4pPr marL="2880072" algn="l" defTabSz="1920049" rtl="0" eaLnBrk="1" latinLnBrk="0" hangingPunct="1">
      <a:defRPr sz="3780" kern="1200">
        <a:solidFill>
          <a:schemeClr val="tx1"/>
        </a:solidFill>
        <a:latin typeface="+mn-lt"/>
        <a:ea typeface="+mn-ea"/>
        <a:cs typeface="+mn-cs"/>
      </a:defRPr>
    </a:lvl4pPr>
    <a:lvl5pPr marL="3840096" algn="l" defTabSz="1920049" rtl="0" eaLnBrk="1" latinLnBrk="0" hangingPunct="1">
      <a:defRPr sz="3780" kern="1200">
        <a:solidFill>
          <a:schemeClr val="tx1"/>
        </a:solidFill>
        <a:latin typeface="+mn-lt"/>
        <a:ea typeface="+mn-ea"/>
        <a:cs typeface="+mn-cs"/>
      </a:defRPr>
    </a:lvl5pPr>
    <a:lvl6pPr marL="4800119" algn="l" defTabSz="1920049" rtl="0" eaLnBrk="1" latinLnBrk="0" hangingPunct="1">
      <a:defRPr sz="3780" kern="1200">
        <a:solidFill>
          <a:schemeClr val="tx1"/>
        </a:solidFill>
        <a:latin typeface="+mn-lt"/>
        <a:ea typeface="+mn-ea"/>
        <a:cs typeface="+mn-cs"/>
      </a:defRPr>
    </a:lvl6pPr>
    <a:lvl7pPr marL="5760145" algn="l" defTabSz="1920049" rtl="0" eaLnBrk="1" latinLnBrk="0" hangingPunct="1">
      <a:defRPr sz="3780" kern="1200">
        <a:solidFill>
          <a:schemeClr val="tx1"/>
        </a:solidFill>
        <a:latin typeface="+mn-lt"/>
        <a:ea typeface="+mn-ea"/>
        <a:cs typeface="+mn-cs"/>
      </a:defRPr>
    </a:lvl7pPr>
    <a:lvl8pPr marL="6720168" algn="l" defTabSz="1920049" rtl="0" eaLnBrk="1" latinLnBrk="0" hangingPunct="1">
      <a:defRPr sz="3780" kern="1200">
        <a:solidFill>
          <a:schemeClr val="tx1"/>
        </a:solidFill>
        <a:latin typeface="+mn-lt"/>
        <a:ea typeface="+mn-ea"/>
        <a:cs typeface="+mn-cs"/>
      </a:defRPr>
    </a:lvl8pPr>
    <a:lvl9pPr marL="7680191" algn="l" defTabSz="1920049" rtl="0" eaLnBrk="1" latinLnBrk="0" hangingPunct="1">
      <a:defRPr sz="37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OME TEMPLATE" id="{BD08C5AA-5413-4515-949B-C1DF081A88BB}">
          <p14:sldIdLst>
            <p14:sldId id="8373"/>
          </p14:sldIdLst>
        </p14:section>
      </p14:sectionLst>
    </p:ext>
    <p:ext uri="{EFAFB233-063F-42B5-8137-9DF3F51BA10A}">
      <p15:sldGuideLst xmlns:p15="http://schemas.microsoft.com/office/powerpoint/2012/main">
        <p15:guide id="2" pos="16128" userDrawn="1">
          <p15:clr>
            <a:srgbClr val="A4A3A4"/>
          </p15:clr>
        </p15:guide>
        <p15:guide id="3" orient="horz" pos="9072" userDrawn="1">
          <p15:clr>
            <a:srgbClr val="A4A3A4"/>
          </p15:clr>
        </p15:guide>
        <p15:guide id="4" userDrawn="1">
          <p15:clr>
            <a:srgbClr val="A4A3A4"/>
          </p15:clr>
        </p15:guide>
        <p15:guide id="5" orient="horz" userDrawn="1">
          <p15:clr>
            <a:srgbClr val="A4A3A4"/>
          </p15:clr>
        </p15:guide>
        <p15:guide id="6" pos="80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ACD"/>
    <a:srgbClr val="88B6E0"/>
    <a:srgbClr val="29659B"/>
    <a:srgbClr val="70A8DA"/>
    <a:srgbClr val="5999D3"/>
    <a:srgbClr val="3985CB"/>
    <a:srgbClr val="327BBE"/>
    <a:srgbClr val="90BAE2"/>
    <a:srgbClr val="01A982"/>
    <a:srgbClr val="A0C7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733245-37D4-38C3-EB4C-906C2EFE8AA1}" v="49" dt="2023-07-18T11:18:23.994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004" autoAdjust="0"/>
    <p:restoredTop sz="97478" autoAdjust="0"/>
  </p:normalViewPr>
  <p:slideViewPr>
    <p:cSldViewPr snapToGrid="0">
      <p:cViewPr>
        <p:scale>
          <a:sx n="50" d="100"/>
          <a:sy n="50" d="100"/>
        </p:scale>
        <p:origin x="-3210" y="-528"/>
      </p:cViewPr>
      <p:guideLst>
        <p:guide pos="16128"/>
        <p:guide orient="horz" pos="9072"/>
        <p:guide/>
        <p:guide orient="horz"/>
        <p:guide pos="80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69" d="100"/>
          <a:sy n="169" d="100"/>
        </p:scale>
        <p:origin x="5400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7BA5E2-EBE7-3B49-A686-5E00F284DF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DD75FC-B470-D242-B60F-26C95974E9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ADCC5-0D17-4E49-9908-BCE29E54FF56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5C3287-C4D3-4244-9109-5295BCBB52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A0911D-0C20-0240-A449-6E675436AD3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54F0E-2A37-5B4C-B196-E413E9B5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65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1BD93-2B17-0646-859D-7E9941F41A88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AA8F3-DEF8-A047-9B8D-3E6344CC3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845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20049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960023" algn="l" defTabSz="1920049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920049" algn="l" defTabSz="1920049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2880072" algn="l" defTabSz="1920049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3840096" algn="l" defTabSz="1920049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4800119" algn="l" defTabSz="1920049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5760145" algn="l" defTabSz="1920049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6720168" algn="l" defTabSz="1920049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7680191" algn="l" defTabSz="1920049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654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6916" y="687994"/>
            <a:ext cx="23671824" cy="1764697"/>
          </a:xfrm>
          <a:prstGeom prst="rect">
            <a:avLst/>
          </a:prstGeom>
        </p:spPr>
        <p:txBody>
          <a:bodyPr vert="horz" lIns="0" tIns="45720" rIns="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8211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920624" rtl="0" eaLnBrk="1" latinLnBrk="0" hangingPunct="1">
        <a:spcBef>
          <a:spcPct val="0"/>
        </a:spcBef>
        <a:buNone/>
        <a:defRPr sz="6720" b="1" i="0" u="none" strike="noStrike" kern="1200" cap="all" spc="-315" baseline="0">
          <a:gradFill>
            <a:gsLst>
              <a:gs pos="33000">
                <a:prstClr val="white">
                  <a:lumMod val="100000"/>
                </a:prstClr>
              </a:gs>
              <a:gs pos="74000">
                <a:prstClr val="white">
                  <a:lumMod val="65000"/>
                </a:prstClr>
              </a:gs>
            </a:gsLst>
            <a:lin ang="5400000" scaled="1"/>
          </a:gradFill>
          <a:latin typeface="Klavika Medium" panose="020B0506040000020004" pitchFamily="34" charset="0"/>
          <a:ea typeface="+mj-ea"/>
          <a:cs typeface="Calibri" panose="020F0502020204030204" pitchFamily="34" charset="0"/>
        </a:defRPr>
      </a:lvl1pPr>
    </p:titleStyle>
    <p:bodyStyle>
      <a:lvl1pPr marL="499212" marR="0" indent="-499212" algn="l" defTabSz="1920624" rtl="0" eaLnBrk="1" fontAlgn="auto" latinLnBrk="0" hangingPunct="1">
        <a:lnSpc>
          <a:spcPct val="100000"/>
        </a:lnSpc>
        <a:spcBef>
          <a:spcPts val="1680"/>
        </a:spcBef>
        <a:spcAft>
          <a:spcPts val="0"/>
        </a:spcAft>
        <a:buClr>
          <a:prstClr val="black">
            <a:lumMod val="50000"/>
            <a:lumOff val="50000"/>
          </a:prstClr>
        </a:buClr>
        <a:buSzPct val="100000"/>
        <a:buFont typeface="Wingdings" panose="05000000000000000000" pitchFamily="2" charset="2"/>
        <a:buChar char="§"/>
        <a:tabLst/>
        <a:defRPr sz="4202" b="0" i="0" kern="1200">
          <a:gradFill>
            <a:gsLst>
              <a:gs pos="33000">
                <a:prstClr val="white">
                  <a:lumMod val="100000"/>
                </a:prstClr>
              </a:gs>
              <a:gs pos="74000">
                <a:prstClr val="white">
                  <a:lumMod val="65000"/>
                </a:prstClr>
              </a:gs>
            </a:gsLst>
            <a:lin ang="5400000" scaled="1"/>
          </a:gradFill>
          <a:latin typeface="Klavika Regular Condensed" panose="020B0506040000020004" pitchFamily="34" charset="0"/>
          <a:ea typeface="+mn-ea"/>
          <a:cs typeface="Calibri" panose="020F0502020204030204" pitchFamily="34" charset="0"/>
        </a:defRPr>
      </a:lvl1pPr>
      <a:lvl2pPr marL="576015" marR="0" indent="-380123" algn="l" defTabSz="1920624" rtl="0" eaLnBrk="1" fontAlgn="auto" latinLnBrk="0" hangingPunct="1">
        <a:lnSpc>
          <a:spcPct val="100000"/>
        </a:lnSpc>
        <a:spcBef>
          <a:spcPts val="630"/>
        </a:spcBef>
        <a:spcAft>
          <a:spcPts val="0"/>
        </a:spcAft>
        <a:buClr>
          <a:prstClr val="black">
            <a:lumMod val="50000"/>
            <a:lumOff val="50000"/>
          </a:prstClr>
        </a:buClr>
        <a:buSzPct val="90000"/>
        <a:buFont typeface="Calibri" pitchFamily="34" charset="0"/>
        <a:buChar char="‒"/>
        <a:tabLst/>
        <a:defRPr sz="3782" b="0" i="0" kern="1200">
          <a:gradFill>
            <a:gsLst>
              <a:gs pos="33000">
                <a:prstClr val="white">
                  <a:lumMod val="100000"/>
                </a:prstClr>
              </a:gs>
              <a:gs pos="74000">
                <a:prstClr val="white">
                  <a:lumMod val="65000"/>
                </a:prstClr>
              </a:gs>
            </a:gsLst>
            <a:lin ang="5400000" scaled="1"/>
          </a:gradFill>
          <a:latin typeface="Klavika" pitchFamily="2" charset="77"/>
          <a:ea typeface="+mn-ea"/>
          <a:cs typeface="Calibri" panose="020F0502020204030204" pitchFamily="34" charset="0"/>
        </a:defRPr>
      </a:lvl2pPr>
      <a:lvl3pPr marL="1920624" marR="0" indent="-353447" algn="l" defTabSz="1920624" rtl="0" eaLnBrk="1" fontAlgn="auto" latinLnBrk="0" hangingPunct="1">
        <a:lnSpc>
          <a:spcPct val="100000"/>
        </a:lnSpc>
        <a:spcBef>
          <a:spcPts val="630"/>
        </a:spcBef>
        <a:spcAft>
          <a:spcPts val="0"/>
        </a:spcAft>
        <a:buClr>
          <a:prstClr val="black">
            <a:lumMod val="50000"/>
            <a:lumOff val="50000"/>
          </a:prstClr>
        </a:buClr>
        <a:buSzPct val="90000"/>
        <a:buFont typeface="Calibri" pitchFamily="34" charset="0"/>
        <a:buChar char="‒"/>
        <a:tabLst/>
        <a:defRPr sz="3360" b="0" i="0" kern="1200">
          <a:gradFill>
            <a:gsLst>
              <a:gs pos="33000">
                <a:prstClr val="white">
                  <a:lumMod val="100000"/>
                </a:prstClr>
              </a:gs>
              <a:gs pos="74000">
                <a:prstClr val="white">
                  <a:lumMod val="65000"/>
                </a:prstClr>
              </a:gs>
            </a:gsLst>
            <a:lin ang="5400000" scaled="1"/>
          </a:gradFill>
          <a:latin typeface="Klavika" pitchFamily="2" charset="77"/>
          <a:ea typeface="+mn-ea"/>
          <a:cs typeface="Calibri" panose="020F0502020204030204" pitchFamily="34" charset="0"/>
        </a:defRPr>
      </a:lvl3pPr>
      <a:lvl4pPr marL="2880935" marR="0" indent="-384126" algn="l" defTabSz="1920624" rtl="0" eaLnBrk="1" fontAlgn="auto" latinLnBrk="0" hangingPunct="1">
        <a:lnSpc>
          <a:spcPct val="100000"/>
        </a:lnSpc>
        <a:spcBef>
          <a:spcPts val="630"/>
        </a:spcBef>
        <a:spcAft>
          <a:spcPts val="0"/>
        </a:spcAft>
        <a:buClr>
          <a:prstClr val="black">
            <a:lumMod val="50000"/>
            <a:lumOff val="50000"/>
          </a:prstClr>
        </a:buClr>
        <a:buSzPct val="90000"/>
        <a:buFont typeface="Calibri" pitchFamily="34" charset="0"/>
        <a:buChar char="‒"/>
        <a:tabLst/>
        <a:defRPr sz="2520" b="0" i="0" kern="1200">
          <a:gradFill>
            <a:gsLst>
              <a:gs pos="33000">
                <a:prstClr val="white">
                  <a:lumMod val="100000"/>
                </a:prstClr>
              </a:gs>
              <a:gs pos="74000">
                <a:prstClr val="white">
                  <a:lumMod val="65000"/>
                </a:prstClr>
              </a:gs>
            </a:gsLst>
            <a:lin ang="5400000" scaled="1"/>
          </a:gradFill>
          <a:latin typeface="Klavika" pitchFamily="2" charset="77"/>
          <a:ea typeface="+mn-ea"/>
          <a:cs typeface="Calibri" panose="020F0502020204030204" pitchFamily="34" charset="0"/>
        </a:defRPr>
      </a:lvl4pPr>
      <a:lvl5pPr marL="3457123" marR="0" indent="-345713" algn="l" defTabSz="1920624" rtl="0" eaLnBrk="1" fontAlgn="auto" latinLnBrk="0" hangingPunct="1">
        <a:lnSpc>
          <a:spcPct val="100000"/>
        </a:lnSpc>
        <a:spcBef>
          <a:spcPts val="630"/>
        </a:spcBef>
        <a:spcAft>
          <a:spcPts val="0"/>
        </a:spcAft>
        <a:buClr>
          <a:prstClr val="black">
            <a:lumMod val="50000"/>
            <a:lumOff val="50000"/>
          </a:prstClr>
        </a:buClr>
        <a:buSzPct val="90000"/>
        <a:buFont typeface="Calibri" pitchFamily="34" charset="0"/>
        <a:buChar char="‒"/>
        <a:tabLst/>
        <a:defRPr sz="2520" b="0" i="0" kern="1200">
          <a:gradFill>
            <a:gsLst>
              <a:gs pos="33000">
                <a:prstClr val="white">
                  <a:lumMod val="100000"/>
                </a:prstClr>
              </a:gs>
              <a:gs pos="74000">
                <a:prstClr val="white">
                  <a:lumMod val="65000"/>
                </a:prstClr>
              </a:gs>
            </a:gsLst>
            <a:lin ang="5400000" scaled="1"/>
          </a:gradFill>
          <a:latin typeface="Klavika" pitchFamily="2" charset="77"/>
          <a:ea typeface="+mn-ea"/>
          <a:cs typeface="Calibri" panose="020F0502020204030204" pitchFamily="34" charset="0"/>
        </a:defRPr>
      </a:lvl5pPr>
      <a:lvl6pPr marL="5281714" indent="-480157" algn="l" defTabSz="1920624" rtl="0" eaLnBrk="1" latinLnBrk="0" hangingPunct="1">
        <a:spcBef>
          <a:spcPct val="20000"/>
        </a:spcBef>
        <a:buFont typeface="Arial" pitchFamily="34" charset="0"/>
        <a:buChar char="•"/>
        <a:defRPr sz="4202" kern="1200">
          <a:solidFill>
            <a:schemeClr val="tx1"/>
          </a:solidFill>
          <a:latin typeface="+mn-lt"/>
          <a:ea typeface="+mn-ea"/>
          <a:cs typeface="+mn-cs"/>
        </a:defRPr>
      </a:lvl6pPr>
      <a:lvl7pPr marL="6242030" indent="-480157" algn="l" defTabSz="1920624" rtl="0" eaLnBrk="1" latinLnBrk="0" hangingPunct="1">
        <a:spcBef>
          <a:spcPct val="20000"/>
        </a:spcBef>
        <a:buFont typeface="Arial" pitchFamily="34" charset="0"/>
        <a:buChar char="•"/>
        <a:defRPr sz="4202" kern="1200">
          <a:solidFill>
            <a:schemeClr val="tx1"/>
          </a:solidFill>
          <a:latin typeface="+mn-lt"/>
          <a:ea typeface="+mn-ea"/>
          <a:cs typeface="+mn-cs"/>
        </a:defRPr>
      </a:lvl7pPr>
      <a:lvl8pPr marL="7202341" indent="-480157" algn="l" defTabSz="1920624" rtl="0" eaLnBrk="1" latinLnBrk="0" hangingPunct="1">
        <a:spcBef>
          <a:spcPct val="20000"/>
        </a:spcBef>
        <a:buFont typeface="Arial" pitchFamily="34" charset="0"/>
        <a:buChar char="•"/>
        <a:defRPr sz="4202" kern="1200">
          <a:solidFill>
            <a:schemeClr val="tx1"/>
          </a:solidFill>
          <a:latin typeface="+mn-lt"/>
          <a:ea typeface="+mn-ea"/>
          <a:cs typeface="+mn-cs"/>
        </a:defRPr>
      </a:lvl8pPr>
      <a:lvl9pPr marL="8162652" indent="-480157" algn="l" defTabSz="1920624" rtl="0" eaLnBrk="1" latinLnBrk="0" hangingPunct="1">
        <a:spcBef>
          <a:spcPct val="20000"/>
        </a:spcBef>
        <a:buFont typeface="Arial" pitchFamily="34" charset="0"/>
        <a:buChar char="•"/>
        <a:defRPr sz="42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624" rtl="0" eaLnBrk="1" latinLnBrk="0" hangingPunct="1">
        <a:defRPr sz="3782" kern="1200">
          <a:solidFill>
            <a:schemeClr val="tx1"/>
          </a:solidFill>
          <a:latin typeface="+mn-lt"/>
          <a:ea typeface="+mn-ea"/>
          <a:cs typeface="+mn-cs"/>
        </a:defRPr>
      </a:lvl1pPr>
      <a:lvl2pPr marL="960311" algn="l" defTabSz="1920624" rtl="0" eaLnBrk="1" latinLnBrk="0" hangingPunct="1">
        <a:defRPr sz="3782" kern="1200">
          <a:solidFill>
            <a:schemeClr val="tx1"/>
          </a:solidFill>
          <a:latin typeface="+mn-lt"/>
          <a:ea typeface="+mn-ea"/>
          <a:cs typeface="+mn-cs"/>
        </a:defRPr>
      </a:lvl2pPr>
      <a:lvl3pPr marL="1920624" algn="l" defTabSz="1920624" rtl="0" eaLnBrk="1" latinLnBrk="0" hangingPunct="1">
        <a:defRPr sz="3782" kern="1200">
          <a:solidFill>
            <a:schemeClr val="tx1"/>
          </a:solidFill>
          <a:latin typeface="+mn-lt"/>
          <a:ea typeface="+mn-ea"/>
          <a:cs typeface="+mn-cs"/>
        </a:defRPr>
      </a:lvl3pPr>
      <a:lvl4pPr marL="2880935" algn="l" defTabSz="1920624" rtl="0" eaLnBrk="1" latinLnBrk="0" hangingPunct="1">
        <a:defRPr sz="3782" kern="1200">
          <a:solidFill>
            <a:schemeClr val="tx1"/>
          </a:solidFill>
          <a:latin typeface="+mn-lt"/>
          <a:ea typeface="+mn-ea"/>
          <a:cs typeface="+mn-cs"/>
        </a:defRPr>
      </a:lvl4pPr>
      <a:lvl5pPr marL="3841249" algn="l" defTabSz="1920624" rtl="0" eaLnBrk="1" latinLnBrk="0" hangingPunct="1">
        <a:defRPr sz="3782" kern="1200">
          <a:solidFill>
            <a:schemeClr val="tx1"/>
          </a:solidFill>
          <a:latin typeface="+mn-lt"/>
          <a:ea typeface="+mn-ea"/>
          <a:cs typeface="+mn-cs"/>
        </a:defRPr>
      </a:lvl5pPr>
      <a:lvl6pPr marL="4801560" algn="l" defTabSz="1920624" rtl="0" eaLnBrk="1" latinLnBrk="0" hangingPunct="1">
        <a:defRPr sz="3782" kern="1200">
          <a:solidFill>
            <a:schemeClr val="tx1"/>
          </a:solidFill>
          <a:latin typeface="+mn-lt"/>
          <a:ea typeface="+mn-ea"/>
          <a:cs typeface="+mn-cs"/>
        </a:defRPr>
      </a:lvl6pPr>
      <a:lvl7pPr marL="5761873" algn="l" defTabSz="1920624" rtl="0" eaLnBrk="1" latinLnBrk="0" hangingPunct="1">
        <a:defRPr sz="3782" kern="1200">
          <a:solidFill>
            <a:schemeClr val="tx1"/>
          </a:solidFill>
          <a:latin typeface="+mn-lt"/>
          <a:ea typeface="+mn-ea"/>
          <a:cs typeface="+mn-cs"/>
        </a:defRPr>
      </a:lvl7pPr>
      <a:lvl8pPr marL="6722184" algn="l" defTabSz="1920624" rtl="0" eaLnBrk="1" latinLnBrk="0" hangingPunct="1">
        <a:defRPr sz="3782" kern="1200">
          <a:solidFill>
            <a:schemeClr val="tx1"/>
          </a:solidFill>
          <a:latin typeface="+mn-lt"/>
          <a:ea typeface="+mn-ea"/>
          <a:cs typeface="+mn-cs"/>
        </a:defRPr>
      </a:lvl8pPr>
      <a:lvl9pPr marL="7682495" algn="l" defTabSz="1920624" rtl="0" eaLnBrk="1" latinLnBrk="0" hangingPunct="1">
        <a:defRPr sz="37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BEFA5AA-CC12-4D27-9306-A57F70A63157}"/>
              </a:ext>
            </a:extLst>
          </p:cNvPr>
          <p:cNvCxnSpPr/>
          <p:nvPr/>
        </p:nvCxnSpPr>
        <p:spPr>
          <a:xfrm>
            <a:off x="7316168" y="6342821"/>
            <a:ext cx="11612880" cy="0"/>
          </a:xfrm>
          <a:prstGeom prst="line">
            <a:avLst/>
          </a:prstGeom>
          <a:ln w="6350">
            <a:solidFill>
              <a:srgbClr val="90BA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CC2BC97-EC44-4F93-9793-731B40AF63D7}"/>
              </a:ext>
            </a:extLst>
          </p:cNvPr>
          <p:cNvCxnSpPr>
            <a:cxnSpLocks/>
          </p:cNvCxnSpPr>
          <p:nvPr/>
        </p:nvCxnSpPr>
        <p:spPr>
          <a:xfrm>
            <a:off x="7163768" y="7438313"/>
            <a:ext cx="11612880" cy="0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FA5AA-CC12-4D27-9306-A57F70A63157}"/>
              </a:ext>
            </a:extLst>
          </p:cNvPr>
          <p:cNvCxnSpPr/>
          <p:nvPr/>
        </p:nvCxnSpPr>
        <p:spPr>
          <a:xfrm>
            <a:off x="7163768" y="8188913"/>
            <a:ext cx="1161288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CC2BC97-EC44-4F93-9793-731B40AF63D7}"/>
              </a:ext>
            </a:extLst>
          </p:cNvPr>
          <p:cNvCxnSpPr>
            <a:cxnSpLocks/>
          </p:cNvCxnSpPr>
          <p:nvPr/>
        </p:nvCxnSpPr>
        <p:spPr>
          <a:xfrm>
            <a:off x="7163768" y="8846255"/>
            <a:ext cx="11612880" cy="0"/>
          </a:xfrm>
          <a:prstGeom prst="line">
            <a:avLst/>
          </a:prstGeom>
          <a:ln w="158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BEFA5AA-CC12-4D27-9306-A57F70A63157}"/>
              </a:ext>
            </a:extLst>
          </p:cNvPr>
          <p:cNvCxnSpPr/>
          <p:nvPr/>
        </p:nvCxnSpPr>
        <p:spPr>
          <a:xfrm>
            <a:off x="7316168" y="5256971"/>
            <a:ext cx="11612880" cy="0"/>
          </a:xfrm>
          <a:prstGeom prst="line">
            <a:avLst/>
          </a:prstGeom>
          <a:ln w="31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CC2BC97-EC44-4F93-9793-731B40AF63D7}"/>
              </a:ext>
            </a:extLst>
          </p:cNvPr>
          <p:cNvCxnSpPr>
            <a:cxnSpLocks/>
          </p:cNvCxnSpPr>
          <p:nvPr/>
        </p:nvCxnSpPr>
        <p:spPr>
          <a:xfrm>
            <a:off x="7239968" y="11818055"/>
            <a:ext cx="11612880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CC2BC97-EC44-4F93-9793-731B40AF63D7}"/>
              </a:ext>
            </a:extLst>
          </p:cNvPr>
          <p:cNvCxnSpPr>
            <a:cxnSpLocks/>
          </p:cNvCxnSpPr>
          <p:nvPr/>
        </p:nvCxnSpPr>
        <p:spPr>
          <a:xfrm>
            <a:off x="7316168" y="9760655"/>
            <a:ext cx="116128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CC2BC97-EC44-4F93-9793-731B40AF63D7}"/>
              </a:ext>
            </a:extLst>
          </p:cNvPr>
          <p:cNvCxnSpPr>
            <a:cxnSpLocks/>
          </p:cNvCxnSpPr>
          <p:nvPr/>
        </p:nvCxnSpPr>
        <p:spPr>
          <a:xfrm>
            <a:off x="7468568" y="10236905"/>
            <a:ext cx="1161288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CC2BC97-EC44-4F93-9793-731B40AF63D7}"/>
              </a:ext>
            </a:extLst>
          </p:cNvPr>
          <p:cNvCxnSpPr>
            <a:cxnSpLocks/>
          </p:cNvCxnSpPr>
          <p:nvPr/>
        </p:nvCxnSpPr>
        <p:spPr>
          <a:xfrm>
            <a:off x="7468568" y="10922705"/>
            <a:ext cx="11612880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CC2BC97-EC44-4F93-9793-731B40AF63D7}"/>
              </a:ext>
            </a:extLst>
          </p:cNvPr>
          <p:cNvCxnSpPr>
            <a:cxnSpLocks/>
          </p:cNvCxnSpPr>
          <p:nvPr/>
        </p:nvCxnSpPr>
        <p:spPr>
          <a:xfrm>
            <a:off x="7468568" y="11284655"/>
            <a:ext cx="1161288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93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 - &amp;quot;MARK POTTER&amp;quot;&quot;/&gt;&lt;property id=&quot;20307&quot; value=&quot;8350&quot;/&gt;&lt;/object&gt;&lt;object type=&quot;3&quot; unique_id=&quot;10462&quot;&gt;&lt;property id=&quot;20148&quot; value=&quot;5&quot;/&gt;&lt;property id=&quot;20300&quot; value=&quot;Slide 4&quot;/&gt;&lt;property id=&quot;20307&quot; value=&quot;8371&quot;/&gt;&lt;/object&gt;&lt;object type=&quot;3&quot; unique_id=&quot;10491&quot;&gt;&lt;property id=&quot;20148&quot; value=&quot;5&quot;/&gt;&lt;property id=&quot;20300&quot; value=&quot;Slide 3&quot;/&gt;&lt;property id=&quot;20307&quot; value=&quot;8372&quot;/&gt;&lt;/object&gt;&lt;object type=&quot;3&quot; unique_id=&quot;10702&quot;&gt;&lt;property id=&quot;20148&quot; value=&quot;5&quot;/&gt;&lt;property id=&quot;20300&quot; value=&quot;Slide 5&quot;/&gt;&lt;property id=&quot;20307&quot; value=&quot;8373&quot;/&gt;&lt;/object&gt;&lt;object type=&quot;3&quot; unique_id=&quot;10766&quot;&gt;&lt;property id=&quot;20148&quot; value=&quot;5&quot;/&gt;&lt;property id=&quot;20300&quot; value=&quot;Slide 2&quot;/&gt;&lt;property id=&quot;20307&quot; value=&quot;8375&quot;/&gt;&lt;/object&gt;&lt;object type=&quot;3&quot; unique_id=&quot;10854&quot;&gt;&lt;property id=&quot;20148&quot; value=&quot;5&quot;/&gt;&lt;property id=&quot;20300&quot; value=&quot;Slide 6&quot;/&gt;&lt;property id=&quot;20307&quot; value=&quot;8377&quot;/&gt;&lt;/object&gt;&lt;/object&gt;&lt;object type=&quot;8&quot; unique_id=&quot;1001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background A">
  <a:themeElements>
    <a:clrScheme name="Custom 8">
      <a:dk1>
        <a:sysClr val="windowText" lastClr="000000"/>
      </a:dk1>
      <a:lt1>
        <a:sysClr val="window" lastClr="FFFFFF"/>
      </a:lt1>
      <a:dk2>
        <a:srgbClr val="FFFFFF"/>
      </a:dk2>
      <a:lt2>
        <a:srgbClr val="000000"/>
      </a:lt2>
      <a:accent1>
        <a:srgbClr val="F26522"/>
      </a:accent1>
      <a:accent2>
        <a:srgbClr val="ED1C24"/>
      </a:accent2>
      <a:accent3>
        <a:srgbClr val="00AAB5"/>
      </a:accent3>
      <a:accent4>
        <a:srgbClr val="A6CE39"/>
      </a:accent4>
      <a:accent5>
        <a:srgbClr val="812990"/>
      </a:accent5>
      <a:accent6>
        <a:srgbClr val="C7C8CA"/>
      </a:accent6>
      <a:hlink>
        <a:srgbClr val="ED1C24"/>
      </a:hlink>
      <a:folHlink>
        <a:srgbClr val="C7C8CA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65000"/>
            <a:lumOff val="35000"/>
          </a:schemeClr>
        </a:solidFill>
        <a:ln w="9525">
          <a:solidFill>
            <a:schemeClr val="tx1">
              <a:lumMod val="50000"/>
              <a:lumOff val="50000"/>
            </a:schemeClr>
          </a:solidFill>
        </a:ln>
        <a:effectLst/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174625" indent="-174625">
          <a:spcAft>
            <a:spcPts val="600"/>
          </a:spcAft>
          <a:buClr>
            <a:schemeClr val="bg2"/>
          </a:buClr>
          <a:buFont typeface="Wingdings 3" pitchFamily="18" charset="2"/>
          <a:buChar char="}"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AMDppt_white_16.9_FULL" id="{0F5BB772-61BF-4424-8F7F-672B0EB20FE0}" vid="{DDC21448-E94C-463C-8E65-4028E6DFD94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Klavika</vt:lpstr>
      <vt:lpstr>Klavika Medium</vt:lpstr>
      <vt:lpstr>Klavika Regular Condensed</vt:lpstr>
      <vt:lpstr>Wingdings</vt:lpstr>
      <vt:lpstr>1_background 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2025-08-06T12:30:48Z</dcterms:created>
  <dcterms:modified xsi:type="dcterms:W3CDTF">2025-08-06T12:35:49Z</dcterms:modified>
</cp:coreProperties>
</file>