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DE4D39E-9B05-3427-F2B6-1595C3B0EE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8D6367-47B0-EEBB-2D86-41E60776D58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8FB54-F57E-4409-8F44-8D3B26679BED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328DF-A184-3A8F-4789-0060C97057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7E2AF-E6EC-0BBE-65A1-CDBFFCFEC3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EDC31-3D9F-48D6-9475-24F70204B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191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9BAAD-EE07-4F29-A400-4FB7617D42E3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EBA73-5A45-4A08-A154-39B3835F7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462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2" name="Google Shape;682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4284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Verdana"/>
              <a:buNone/>
            </a:pPr>
            <a:endParaRPr lang="en-US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1993D74-CD33-3FDC-FBEB-D6810D42ED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ENMS 2 Week Course - Lecture 2 - Instructor Notes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C3E661-6EE8-B6BC-A316-DD205E8944A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Original Content Developed by Berkeley Lab 2024</a:t>
            </a:r>
          </a:p>
        </p:txBody>
      </p:sp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CE8D3F7B-2678-1004-B249-5660426370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Last Updated: April 2024</a:t>
            </a:r>
          </a:p>
        </p:txBody>
      </p:sp>
    </p:spTree>
    <p:extLst>
      <p:ext uri="{BB962C8B-B14F-4D97-AF65-F5344CB8AC3E}">
        <p14:creationId xmlns:p14="http://schemas.microsoft.com/office/powerpoint/2010/main" val="3528158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- Geometric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85;p28">
            <a:extLst>
              <a:ext uri="{FF2B5EF4-FFF2-40B4-BE49-F238E27FC236}">
                <a16:creationId xmlns:a16="http://schemas.microsoft.com/office/drawing/2014/main" id="{C7793AD3-1D24-6086-E3DC-15E19478DBDC}"/>
              </a:ext>
            </a:extLst>
          </p:cNvPr>
          <p:cNvGrpSpPr/>
          <p:nvPr userDrawn="1"/>
        </p:nvGrpSpPr>
        <p:grpSpPr>
          <a:xfrm>
            <a:off x="1291659" y="-212429"/>
            <a:ext cx="10170462" cy="8080780"/>
            <a:chOff x="1" y="0"/>
            <a:chExt cx="20340926" cy="16161560"/>
          </a:xfrm>
        </p:grpSpPr>
        <p:sp>
          <p:nvSpPr>
            <p:cNvPr id="7" name="Google Shape;686;p28">
              <a:extLst>
                <a:ext uri="{FF2B5EF4-FFF2-40B4-BE49-F238E27FC236}">
                  <a16:creationId xmlns:a16="http://schemas.microsoft.com/office/drawing/2014/main" id="{8F625654-3C38-8BB6-128D-4C88CD5CAEAF}"/>
                </a:ext>
              </a:extLst>
            </p:cNvPr>
            <p:cNvSpPr/>
            <p:nvPr/>
          </p:nvSpPr>
          <p:spPr>
            <a:xfrm rot="-7205951">
              <a:off x="6354328" y="2699313"/>
              <a:ext cx="12435115" cy="10751661"/>
            </a:xfrm>
            <a:custGeom>
              <a:avLst/>
              <a:gdLst/>
              <a:ahLst/>
              <a:cxnLst/>
              <a:rect l="l" t="t" r="r" b="b"/>
              <a:pathLst>
                <a:path w="12435115" h="10751661" extrusionOk="0">
                  <a:moveTo>
                    <a:pt x="0" y="0"/>
                  </a:moveTo>
                  <a:lnTo>
                    <a:pt x="12435115" y="0"/>
                  </a:lnTo>
                  <a:lnTo>
                    <a:pt x="12435115" y="10751661"/>
                  </a:lnTo>
                  <a:lnTo>
                    <a:pt x="0" y="1075166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" name="Google Shape;687;p28">
              <a:extLst>
                <a:ext uri="{FF2B5EF4-FFF2-40B4-BE49-F238E27FC236}">
                  <a16:creationId xmlns:a16="http://schemas.microsoft.com/office/drawing/2014/main" id="{4CA59DC9-C5CF-D81B-06AE-813A2E592086}"/>
                </a:ext>
              </a:extLst>
            </p:cNvPr>
            <p:cNvSpPr/>
            <p:nvPr/>
          </p:nvSpPr>
          <p:spPr>
            <a:xfrm rot="-7205951">
              <a:off x="1551484" y="2710586"/>
              <a:ext cx="12435115" cy="10751661"/>
            </a:xfrm>
            <a:custGeom>
              <a:avLst/>
              <a:gdLst/>
              <a:ahLst/>
              <a:cxnLst/>
              <a:rect l="l" t="t" r="r" b="b"/>
              <a:pathLst>
                <a:path w="12435115" h="10751661" extrusionOk="0">
                  <a:moveTo>
                    <a:pt x="0" y="0"/>
                  </a:moveTo>
                  <a:lnTo>
                    <a:pt x="12435115" y="0"/>
                  </a:lnTo>
                  <a:lnTo>
                    <a:pt x="12435115" y="10751661"/>
                  </a:lnTo>
                  <a:lnTo>
                    <a:pt x="0" y="1075166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grpSp>
        <p:nvGrpSpPr>
          <p:cNvPr id="10" name="Google Shape;688;p28">
            <a:extLst>
              <a:ext uri="{FF2B5EF4-FFF2-40B4-BE49-F238E27FC236}">
                <a16:creationId xmlns:a16="http://schemas.microsoft.com/office/drawing/2014/main" id="{8F2A2271-1183-08DF-8A73-9CB46A3449A4}"/>
              </a:ext>
            </a:extLst>
          </p:cNvPr>
          <p:cNvGrpSpPr/>
          <p:nvPr userDrawn="1"/>
        </p:nvGrpSpPr>
        <p:grpSpPr>
          <a:xfrm>
            <a:off x="685801" y="-218065"/>
            <a:ext cx="10170462" cy="8080780"/>
            <a:chOff x="1" y="0"/>
            <a:chExt cx="20340926" cy="16161560"/>
          </a:xfrm>
        </p:grpSpPr>
        <p:sp>
          <p:nvSpPr>
            <p:cNvPr id="11" name="Google Shape;689;p28">
              <a:extLst>
                <a:ext uri="{FF2B5EF4-FFF2-40B4-BE49-F238E27FC236}">
                  <a16:creationId xmlns:a16="http://schemas.microsoft.com/office/drawing/2014/main" id="{4CFFCB79-0E45-DC8F-7504-D0EC6B560764}"/>
                </a:ext>
              </a:extLst>
            </p:cNvPr>
            <p:cNvSpPr/>
            <p:nvPr/>
          </p:nvSpPr>
          <p:spPr>
            <a:xfrm rot="-7205951">
              <a:off x="6354328" y="2699313"/>
              <a:ext cx="12435115" cy="10751661"/>
            </a:xfrm>
            <a:custGeom>
              <a:avLst/>
              <a:gdLst/>
              <a:ahLst/>
              <a:cxnLst/>
              <a:rect l="l" t="t" r="r" b="b"/>
              <a:pathLst>
                <a:path w="12435115" h="10751661" extrusionOk="0">
                  <a:moveTo>
                    <a:pt x="0" y="0"/>
                  </a:moveTo>
                  <a:lnTo>
                    <a:pt x="12435115" y="0"/>
                  </a:lnTo>
                  <a:lnTo>
                    <a:pt x="12435115" y="10751661"/>
                  </a:lnTo>
                  <a:lnTo>
                    <a:pt x="0" y="1075166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" name="Google Shape;690;p28">
              <a:extLst>
                <a:ext uri="{FF2B5EF4-FFF2-40B4-BE49-F238E27FC236}">
                  <a16:creationId xmlns:a16="http://schemas.microsoft.com/office/drawing/2014/main" id="{962B7D53-43FD-1945-726D-D8B4ECFF5963}"/>
                </a:ext>
              </a:extLst>
            </p:cNvPr>
            <p:cNvSpPr/>
            <p:nvPr/>
          </p:nvSpPr>
          <p:spPr>
            <a:xfrm rot="-7205951">
              <a:off x="1551484" y="2710586"/>
              <a:ext cx="12435115" cy="10751661"/>
            </a:xfrm>
            <a:custGeom>
              <a:avLst/>
              <a:gdLst/>
              <a:ahLst/>
              <a:cxnLst/>
              <a:rect l="l" t="t" r="r" b="b"/>
              <a:pathLst>
                <a:path w="12435115" h="10751661" extrusionOk="0">
                  <a:moveTo>
                    <a:pt x="0" y="0"/>
                  </a:moveTo>
                  <a:lnTo>
                    <a:pt x="12435115" y="0"/>
                  </a:lnTo>
                  <a:lnTo>
                    <a:pt x="12435115" y="10751661"/>
                  </a:lnTo>
                  <a:lnTo>
                    <a:pt x="0" y="1075166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13" name="Google Shape;691;p28">
            <a:extLst>
              <a:ext uri="{FF2B5EF4-FFF2-40B4-BE49-F238E27FC236}">
                <a16:creationId xmlns:a16="http://schemas.microsoft.com/office/drawing/2014/main" id="{CC96B759-A114-553C-CD27-1233A543E240}"/>
              </a:ext>
            </a:extLst>
          </p:cNvPr>
          <p:cNvSpPr/>
          <p:nvPr userDrawn="1"/>
        </p:nvSpPr>
        <p:spPr>
          <a:xfrm rot="-7205951">
            <a:off x="4166819" y="1137228"/>
            <a:ext cx="6217557" cy="5375831"/>
          </a:xfrm>
          <a:custGeom>
            <a:avLst/>
            <a:gdLst/>
            <a:ahLst/>
            <a:cxnLst/>
            <a:rect l="l" t="t" r="r" b="b"/>
            <a:pathLst>
              <a:path w="9326336" h="8063746" extrusionOk="0">
                <a:moveTo>
                  <a:pt x="0" y="0"/>
                </a:moveTo>
                <a:lnTo>
                  <a:pt x="9326336" y="0"/>
                </a:lnTo>
                <a:lnTo>
                  <a:pt x="9326336" y="8063746"/>
                </a:lnTo>
                <a:lnTo>
                  <a:pt x="0" y="806374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" name="Google Shape;692;p28">
            <a:extLst>
              <a:ext uri="{FF2B5EF4-FFF2-40B4-BE49-F238E27FC236}">
                <a16:creationId xmlns:a16="http://schemas.microsoft.com/office/drawing/2014/main" id="{E91A4166-ECD4-54CE-1F2E-2DF677DA1A80}"/>
              </a:ext>
            </a:extLst>
          </p:cNvPr>
          <p:cNvSpPr/>
          <p:nvPr userDrawn="1"/>
        </p:nvSpPr>
        <p:spPr>
          <a:xfrm rot="-7205951">
            <a:off x="1765397" y="1142864"/>
            <a:ext cx="6217557" cy="5375831"/>
          </a:xfrm>
          <a:custGeom>
            <a:avLst/>
            <a:gdLst/>
            <a:ahLst/>
            <a:cxnLst/>
            <a:rect l="l" t="t" r="r" b="b"/>
            <a:pathLst>
              <a:path w="9326336" h="8063746" extrusionOk="0">
                <a:moveTo>
                  <a:pt x="0" y="0"/>
                </a:moveTo>
                <a:lnTo>
                  <a:pt x="9326337" y="0"/>
                </a:lnTo>
                <a:lnTo>
                  <a:pt x="9326337" y="8063746"/>
                </a:lnTo>
                <a:lnTo>
                  <a:pt x="0" y="806374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" name="Google Shape;698;p28">
            <a:extLst>
              <a:ext uri="{FF2B5EF4-FFF2-40B4-BE49-F238E27FC236}">
                <a16:creationId xmlns:a16="http://schemas.microsoft.com/office/drawing/2014/main" id="{4DEFF997-54A8-4242-94A0-E2CDB6E0748E}"/>
              </a:ext>
            </a:extLst>
          </p:cNvPr>
          <p:cNvSpPr/>
          <p:nvPr userDrawn="1"/>
        </p:nvSpPr>
        <p:spPr>
          <a:xfrm>
            <a:off x="301429" y="6220264"/>
            <a:ext cx="11585771" cy="3075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321FD-823F-69E7-C88A-DA7D5F705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>
            <a:lvl1pPr algn="ctr">
              <a:defRPr sz="2930" b="1">
                <a:solidFill>
                  <a:srgbClr val="0C2E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92955-3A0D-9A60-5B50-76E3BECC7AC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60951" y="1532355"/>
            <a:ext cx="6466726" cy="468227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or media</a:t>
            </a:r>
          </a:p>
        </p:txBody>
      </p:sp>
      <p:sp>
        <p:nvSpPr>
          <p:cNvPr id="5" name="Slide Number Placeholder 23">
            <a:extLst>
              <a:ext uri="{FF2B5EF4-FFF2-40B4-BE49-F238E27FC236}">
                <a16:creationId xmlns:a16="http://schemas.microsoft.com/office/drawing/2014/main" id="{9569A680-24A2-9F95-BCC8-F82174E21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978" y="6503376"/>
            <a:ext cx="2743200" cy="365125"/>
          </a:xfrm>
        </p:spPr>
        <p:txBody>
          <a:bodyPr/>
          <a:lstStyle>
            <a:lvl1pPr algn="l">
              <a:defRPr sz="800">
                <a:solidFill>
                  <a:srgbClr val="0C2E60"/>
                </a:solidFill>
              </a:defRPr>
            </a:lvl1pPr>
          </a:lstStyle>
          <a:p>
            <a:fld id="{E134C16E-BB84-4145-B3F3-7F50E94A75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35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0B777-D4E5-DCE9-3793-3417E8C9D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D28A9-2A26-5271-1366-A7E2923EB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250CC-1D05-BF20-5BD0-BDB94B9E5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EC887-D492-4205-8418-8CD2EAB8A9B2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3BF84-F88D-DF54-8380-6C0F27DC5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9F69C-896C-10ED-7D73-2FF16E380E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4562B-242A-4AF1-87E6-13DBBB881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3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28"/>
          <p:cNvSpPr txBox="1"/>
          <p:nvPr/>
        </p:nvSpPr>
        <p:spPr>
          <a:xfrm>
            <a:off x="10160000" y="67526"/>
            <a:ext cx="14224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15911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0C2E60"/>
                </a:solidFill>
                <a:latin typeface="Verdana"/>
                <a:ea typeface="Verdana"/>
                <a:cs typeface="Verdana"/>
                <a:sym typeface="Verdana"/>
              </a:rPr>
              <a:t>Task 9</a:t>
            </a:r>
            <a:endParaRPr dirty="0"/>
          </a:p>
        </p:txBody>
      </p:sp>
      <p:sp>
        <p:nvSpPr>
          <p:cNvPr id="7" name="Google Shape;754;p30">
            <a:extLst>
              <a:ext uri="{FF2B5EF4-FFF2-40B4-BE49-F238E27FC236}">
                <a16:creationId xmlns:a16="http://schemas.microsoft.com/office/drawing/2014/main" id="{8AFEA6A3-7C9D-98D6-3689-87BF0731D406}"/>
              </a:ext>
            </a:extLst>
          </p:cNvPr>
          <p:cNvSpPr/>
          <p:nvPr/>
        </p:nvSpPr>
        <p:spPr>
          <a:xfrm flipH="1">
            <a:off x="8585305" y="0"/>
            <a:ext cx="3606695" cy="517219"/>
          </a:xfrm>
          <a:custGeom>
            <a:avLst/>
            <a:gdLst/>
            <a:ahLst/>
            <a:cxnLst/>
            <a:rect l="l" t="t" r="r" b="b"/>
            <a:pathLst>
              <a:path w="7666059" h="6631969" extrusionOk="0">
                <a:moveTo>
                  <a:pt x="7666060" y="0"/>
                </a:moveTo>
                <a:lnTo>
                  <a:pt x="0" y="0"/>
                </a:lnTo>
                <a:lnTo>
                  <a:pt x="0" y="6631969"/>
                </a:lnTo>
                <a:lnTo>
                  <a:pt x="7666060" y="6631969"/>
                </a:lnTo>
                <a:lnTo>
                  <a:pt x="766606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l="-41699" t="-75477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99E8080-D372-0D7C-31AD-DEFF3168D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4C16E-BB84-4145-B3F3-7F50E94A75C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139A26F-8DF5-6E88-DBD1-B46431C04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287096-571C-02EB-25FD-4323B170E790}"/>
              </a:ext>
            </a:extLst>
          </p:cNvPr>
          <p:cNvSpPr txBox="1"/>
          <p:nvPr/>
        </p:nvSpPr>
        <p:spPr>
          <a:xfrm>
            <a:off x="2902998" y="6427433"/>
            <a:ext cx="6249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Some text in the bottom of the slide</a:t>
            </a:r>
          </a:p>
        </p:txBody>
      </p:sp>
    </p:spTree>
    <p:extLst>
      <p:ext uri="{BB962C8B-B14F-4D97-AF65-F5344CB8AC3E}">
        <p14:creationId xmlns:p14="http://schemas.microsoft.com/office/powerpoint/2010/main" val="3107772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33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</dc:creator>
  <cp:lastModifiedBy>Max</cp:lastModifiedBy>
  <cp:revision>4</cp:revision>
  <dcterms:created xsi:type="dcterms:W3CDTF">2025-03-25T11:04:37Z</dcterms:created>
  <dcterms:modified xsi:type="dcterms:W3CDTF">2025-03-25T11:36:23Z</dcterms:modified>
</cp:coreProperties>
</file>