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8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10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2535"/>
            <a:ext cx="8640763" cy="720000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1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052" y="5338158"/>
            <a:ext cx="1944172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2201C-5152-4C6A-81B9-261E2856F6B7}" type="datetimeFigureOut">
              <a:rPr lang="LID4096" smtClean="0"/>
              <a:t>10/27/2023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253" y="5338158"/>
            <a:ext cx="2916258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02539" y="5338158"/>
            <a:ext cx="1944172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B6825-4791-4B9B-90D6-62E0DA88840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023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1431A5-9443-2C93-8FAF-235A6556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left</a:t>
            </a:r>
            <a:r>
              <a:rPr lang="de-DE" dirty="0"/>
              <a:t> </a:t>
            </a:r>
            <a:r>
              <a:rPr lang="de-DE" dirty="0" err="1"/>
              <a:t>shapes</a:t>
            </a:r>
            <a:r>
              <a:rPr lang="de-DE" dirty="0"/>
              <a:t> –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screenshot</a:t>
            </a:r>
            <a:endParaRPr lang="LID4096" dirty="0"/>
          </a:p>
        </p:txBody>
      </p:sp>
      <p:sp>
        <p:nvSpPr>
          <p:cNvPr id="5" name="Rectangle: Top Corners Snipped 4">
            <a:extLst>
              <a:ext uri="{FF2B5EF4-FFF2-40B4-BE49-F238E27FC236}">
                <a16:creationId xmlns:a16="http://schemas.microsoft.com/office/drawing/2014/main" id="{DD8B6604-5E96-F9A4-B1E7-E79D99DEFFDD}"/>
              </a:ext>
            </a:extLst>
          </p:cNvPr>
          <p:cNvSpPr/>
          <p:nvPr/>
        </p:nvSpPr>
        <p:spPr>
          <a:xfrm>
            <a:off x="907143" y="3565341"/>
            <a:ext cx="2126343" cy="1270000"/>
          </a:xfrm>
          <a:prstGeom prst="snip2SameRect">
            <a:avLst>
              <a:gd name="adj1" fmla="val 32857"/>
              <a:gd name="adj2" fmla="val 0"/>
            </a:avLst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9924D7-E84D-DADD-9A9A-1C1E8915B468}"/>
              </a:ext>
            </a:extLst>
          </p:cNvPr>
          <p:cNvSpPr/>
          <p:nvPr/>
        </p:nvSpPr>
        <p:spPr>
          <a:xfrm>
            <a:off x="2525486" y="2223137"/>
            <a:ext cx="261257" cy="261257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972E63E2-6170-09CB-D23B-10D0E85F6A3F}"/>
              </a:ext>
            </a:extLst>
          </p:cNvPr>
          <p:cNvCxnSpPr>
            <a:stCxn id="6" idx="2"/>
            <a:endCxn id="5" idx="2"/>
          </p:cNvCxnSpPr>
          <p:nvPr/>
        </p:nvCxnSpPr>
        <p:spPr>
          <a:xfrm rot="10800000" flipV="1">
            <a:off x="907144" y="2353765"/>
            <a:ext cx="1618343" cy="1846575"/>
          </a:xfrm>
          <a:prstGeom prst="bentConnector3">
            <a:avLst>
              <a:gd name="adj1" fmla="val 114126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6741456F-DA93-DA26-BBC4-E9FB2232F58F}"/>
              </a:ext>
            </a:extLst>
          </p:cNvPr>
          <p:cNvCxnSpPr>
            <a:stCxn id="6" idx="4"/>
            <a:endCxn id="5" idx="3"/>
          </p:cNvCxnSpPr>
          <p:nvPr/>
        </p:nvCxnSpPr>
        <p:spPr>
          <a:xfrm rot="5400000">
            <a:off x="1772742" y="2681967"/>
            <a:ext cx="1080947" cy="685800"/>
          </a:xfrm>
          <a:prstGeom prst="bentConnector3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D171E31-30B4-308F-FE99-A4594F859285}"/>
              </a:ext>
            </a:extLst>
          </p:cNvPr>
          <p:cNvCxnSpPr>
            <a:stCxn id="6" idx="6"/>
            <a:endCxn id="5" idx="0"/>
          </p:cNvCxnSpPr>
          <p:nvPr/>
        </p:nvCxnSpPr>
        <p:spPr>
          <a:xfrm>
            <a:off x="2786743" y="2353766"/>
            <a:ext cx="246743" cy="1846575"/>
          </a:xfrm>
          <a:prstGeom prst="bentConnector3">
            <a:avLst>
              <a:gd name="adj1" fmla="val 192647"/>
            </a:avLst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E4E6EC39-70A1-4827-D055-68A1423D7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716" y="2174874"/>
            <a:ext cx="26162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1431A5-9443-2C93-8FAF-235A6556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left</a:t>
            </a:r>
            <a:r>
              <a:rPr lang="de-DE" dirty="0"/>
              <a:t> </a:t>
            </a:r>
            <a:r>
              <a:rPr lang="de-DE" dirty="0" err="1"/>
              <a:t>shapes</a:t>
            </a:r>
            <a:r>
              <a:rPr lang="de-DE" dirty="0"/>
              <a:t> –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screenshot</a:t>
            </a:r>
            <a:endParaRPr lang="LID4096" dirty="0"/>
          </a:p>
        </p:txBody>
      </p:sp>
      <p:sp>
        <p:nvSpPr>
          <p:cNvPr id="2" name="Action Button: Help 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175321E-EAB2-170A-195A-8B1BE930C9F8}"/>
              </a:ext>
            </a:extLst>
          </p:cNvPr>
          <p:cNvSpPr/>
          <p:nvPr/>
        </p:nvSpPr>
        <p:spPr>
          <a:xfrm>
            <a:off x="1226456" y="1602468"/>
            <a:ext cx="1516743" cy="1277257"/>
          </a:xfrm>
          <a:prstGeom prst="actionButtonHelp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Action Button: Get Information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759004A-DA81-6786-6B6B-8DB6916AF140}"/>
              </a:ext>
            </a:extLst>
          </p:cNvPr>
          <p:cNvSpPr/>
          <p:nvPr/>
        </p:nvSpPr>
        <p:spPr>
          <a:xfrm>
            <a:off x="1984827" y="3684900"/>
            <a:ext cx="1516743" cy="1277257"/>
          </a:xfrm>
          <a:prstGeom prst="actionButtonInformation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75F9D59E-8174-1368-8A78-95778A6CADFA}"/>
              </a:ext>
            </a:extLst>
          </p:cNvPr>
          <p:cNvCxnSpPr>
            <a:stCxn id="2" idx="1"/>
            <a:endCxn id="3" idx="3"/>
          </p:cNvCxnSpPr>
          <p:nvPr/>
        </p:nvCxnSpPr>
        <p:spPr>
          <a:xfrm rot="16200000" flipH="1">
            <a:off x="1961426" y="2903126"/>
            <a:ext cx="805175" cy="758371"/>
          </a:xfrm>
          <a:prstGeom prst="bentConnector3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ction Button: Go Hom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02D5FCF-F9F6-F918-41DC-16C1F6AF043E}"/>
              </a:ext>
            </a:extLst>
          </p:cNvPr>
          <p:cNvSpPr/>
          <p:nvPr/>
        </p:nvSpPr>
        <p:spPr>
          <a:xfrm>
            <a:off x="148770" y="3684899"/>
            <a:ext cx="1516743" cy="1277257"/>
          </a:xfrm>
          <a:prstGeom prst="actionButtonHom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8DF517F6-7FA1-D6D1-A0D6-398187CBF6E9}"/>
              </a:ext>
            </a:extLst>
          </p:cNvPr>
          <p:cNvCxnSpPr>
            <a:stCxn id="2" idx="1"/>
            <a:endCxn id="16" idx="3"/>
          </p:cNvCxnSpPr>
          <p:nvPr/>
        </p:nvCxnSpPr>
        <p:spPr>
          <a:xfrm rot="5400000">
            <a:off x="1043398" y="2743469"/>
            <a:ext cx="805174" cy="1077686"/>
          </a:xfrm>
          <a:prstGeom prst="curvedConnector3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A0061691-9C41-9CB7-D20F-7B26382FA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9942" y="1615620"/>
            <a:ext cx="337185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9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10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left shapes – right screenshot</vt:lpstr>
      <vt:lpstr>left shapes – right screenshot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left shapes – right screenshot</dc:title>
  <dc:creator>Regina Henschel</dc:creator>
  <cp:lastModifiedBy>Regina Henschel</cp:lastModifiedBy>
  <cp:revision>2</cp:revision>
  <dcterms:created xsi:type="dcterms:W3CDTF">2023-10-27T14:06:39Z</dcterms:created>
  <dcterms:modified xsi:type="dcterms:W3CDTF">2023-10-27T14:20:42Z</dcterms:modified>
</cp:coreProperties>
</file>