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95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FBD88-E8B9-4D8B-8ABC-7F92680E7FAA}" type="datetimeFigureOut">
              <a:rPr lang="en-US" smtClean="0"/>
              <a:t>4/21/2014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B0ABF-0ACE-49B8-82E8-5A1B602A8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460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FBD88-E8B9-4D8B-8ABC-7F92680E7FAA}" type="datetimeFigureOut">
              <a:rPr lang="en-US" smtClean="0"/>
              <a:t>4/21/2014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B0ABF-0ACE-49B8-82E8-5A1B602A8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773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FBD88-E8B9-4D8B-8ABC-7F92680E7FAA}" type="datetimeFigureOut">
              <a:rPr lang="en-US" smtClean="0"/>
              <a:t>4/21/2014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B0ABF-0ACE-49B8-82E8-5A1B602A8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78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FBD88-E8B9-4D8B-8ABC-7F92680E7FAA}" type="datetimeFigureOut">
              <a:rPr lang="en-US" smtClean="0"/>
              <a:t>4/21/2014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B0ABF-0ACE-49B8-82E8-5A1B602A8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42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FBD88-E8B9-4D8B-8ABC-7F92680E7FAA}" type="datetimeFigureOut">
              <a:rPr lang="en-US" smtClean="0"/>
              <a:t>4/21/2014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B0ABF-0ACE-49B8-82E8-5A1B602A8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816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FBD88-E8B9-4D8B-8ABC-7F92680E7FAA}" type="datetimeFigureOut">
              <a:rPr lang="en-US" smtClean="0"/>
              <a:t>4/21/2014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B0ABF-0ACE-49B8-82E8-5A1B602A8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914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FBD88-E8B9-4D8B-8ABC-7F92680E7FAA}" type="datetimeFigureOut">
              <a:rPr lang="en-US" smtClean="0"/>
              <a:t>4/21/2014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B0ABF-0ACE-49B8-82E8-5A1B602A8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621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FBD88-E8B9-4D8B-8ABC-7F92680E7FAA}" type="datetimeFigureOut">
              <a:rPr lang="en-US" smtClean="0"/>
              <a:t>4/21/2014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B0ABF-0ACE-49B8-82E8-5A1B602A8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49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FBD88-E8B9-4D8B-8ABC-7F92680E7FAA}" type="datetimeFigureOut">
              <a:rPr lang="en-US" smtClean="0"/>
              <a:t>4/21/2014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B0ABF-0ACE-49B8-82E8-5A1B602A8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631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FBD88-E8B9-4D8B-8ABC-7F92680E7FAA}" type="datetimeFigureOut">
              <a:rPr lang="en-US" smtClean="0"/>
              <a:t>4/21/2014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B0ABF-0ACE-49B8-82E8-5A1B602A8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159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FBD88-E8B9-4D8B-8ABC-7F92680E7FAA}" type="datetimeFigureOut">
              <a:rPr lang="en-US" smtClean="0"/>
              <a:t>4/21/2014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B0ABF-0ACE-49B8-82E8-5A1B602A8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379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5FBD88-E8B9-4D8B-8ABC-7F92680E7FAA}" type="datetimeFigureOut">
              <a:rPr lang="en-US" smtClean="0"/>
              <a:t>4/21/2014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EB0ABF-0ACE-49B8-82E8-5A1B602A8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393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452343" y="1185126"/>
            <a:ext cx="7953375" cy="47863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09600" indent="-609600" algn="r" rtl="1">
              <a:buFontTx/>
              <a:buNone/>
            </a:pPr>
            <a:r>
              <a:rPr lang="he-IL" altLang="en-US" dirty="0" smtClean="0">
                <a:solidFill>
                  <a:srgbClr val="A50021"/>
                </a:solidFill>
              </a:rPr>
              <a:t>א.	</a:t>
            </a:r>
            <a:r>
              <a:rPr lang="he-IL" altLang="en-US" u="sng" dirty="0" smtClean="0">
                <a:solidFill>
                  <a:srgbClr val="A50021"/>
                </a:solidFill>
              </a:rPr>
              <a:t>בדיקה 1</a:t>
            </a:r>
          </a:p>
          <a:p>
            <a:pPr marL="609600" indent="-609600" algn="r" rtl="1">
              <a:spcBef>
                <a:spcPct val="0"/>
              </a:spcBef>
              <a:buFontTx/>
              <a:buNone/>
            </a:pPr>
            <a:r>
              <a:rPr lang="he-IL" altLang="en-US" dirty="0" smtClean="0">
                <a:solidFill>
                  <a:srgbClr val="A50021"/>
                </a:solidFill>
              </a:rPr>
              <a:t>	</a:t>
            </a:r>
            <a:r>
              <a:rPr lang="he-IL" altLang="en-US" sz="1800" dirty="0" smtClean="0"/>
              <a:t>בדיקה בדיקה בדיקה.</a:t>
            </a:r>
            <a:endParaRPr lang="he-IL" altLang="en-US" sz="1800" dirty="0" smtClean="0">
              <a:solidFill>
                <a:srgbClr val="A50021"/>
              </a:solidFill>
            </a:endParaRPr>
          </a:p>
          <a:p>
            <a:pPr marL="609600" indent="-609600" algn="r" rtl="1">
              <a:buFontTx/>
              <a:buNone/>
            </a:pPr>
            <a:r>
              <a:rPr lang="he-IL" altLang="en-US" dirty="0" smtClean="0">
                <a:solidFill>
                  <a:srgbClr val="A50021"/>
                </a:solidFill>
              </a:rPr>
              <a:t>ב.	</a:t>
            </a:r>
            <a:r>
              <a:rPr lang="he-IL" altLang="en-US" u="sng" dirty="0" smtClean="0">
                <a:solidFill>
                  <a:srgbClr val="A50021"/>
                </a:solidFill>
              </a:rPr>
              <a:t>בדיקה 2</a:t>
            </a:r>
          </a:p>
          <a:p>
            <a:pPr marL="609600" indent="-609600" algn="r" rtl="1">
              <a:spcBef>
                <a:spcPct val="0"/>
              </a:spcBef>
              <a:buFontTx/>
              <a:buNone/>
            </a:pPr>
            <a:r>
              <a:rPr lang="he-IL" altLang="en-US" dirty="0" smtClean="0">
                <a:solidFill>
                  <a:srgbClr val="A50021"/>
                </a:solidFill>
              </a:rPr>
              <a:t>	</a:t>
            </a:r>
            <a:r>
              <a:rPr lang="he-IL" altLang="en-US" sz="1800" dirty="0" smtClean="0"/>
              <a:t>בדיקה בדיקה בדיקה.</a:t>
            </a:r>
            <a:endParaRPr lang="he-IL" altLang="en-US" dirty="0" smtClean="0">
              <a:solidFill>
                <a:srgbClr val="A500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75457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</dc:creator>
  <cp:lastModifiedBy>me</cp:lastModifiedBy>
  <cp:revision>1</cp:revision>
  <dcterms:created xsi:type="dcterms:W3CDTF">2014-04-21T20:56:26Z</dcterms:created>
  <dcterms:modified xsi:type="dcterms:W3CDTF">2014-04-21T20:56:42Z</dcterms:modified>
</cp:coreProperties>
</file>