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33" r:id="rId1"/>
  </p:sldMasterIdLst>
  <p:notesMasterIdLst>
    <p:notesMasterId r:id="rId3"/>
  </p:notesMasterIdLst>
  <p:sldIdLst>
    <p:sldId id="401" r:id="rId2"/>
  </p:sldIdLst>
  <p:sldSz cx="9144000" cy="5143500" type="screen16x9"/>
  <p:notesSz cx="7010400" cy="9296400"/>
  <p:custDataLst>
    <p:tags r:id="rId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467F1A"/>
    <a:srgbClr val="669933"/>
    <a:srgbClr val="D1005D"/>
    <a:srgbClr val="AAAAAA"/>
    <a:srgbClr val="333333"/>
    <a:srgbClr val="DDDDDD"/>
    <a:srgbClr val="77AA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39" autoAdjust="0"/>
    <p:restoredTop sz="86785" autoAdjust="0"/>
  </p:normalViewPr>
  <p:slideViewPr>
    <p:cSldViewPr snapToGrid="0">
      <p:cViewPr>
        <p:scale>
          <a:sx n="100" d="100"/>
          <a:sy n="100" d="100"/>
        </p:scale>
        <p:origin x="-72" y="-3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78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-3852" y="-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08D73DAF-3D10-4F42-9E46-413228739E95}" type="datetimeFigureOut">
              <a:rPr lang="en-US" altLang="hu-HU"/>
              <a:pPr/>
              <a:t>4/3/2025</a:t>
            </a:fld>
            <a:endParaRPr lang="en-US" altLang="hu-H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hu-HU" alt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C26EB62-FFE0-4DDC-B378-2DCE596ADFC4}" type="slidenum">
              <a:rPr lang="en-US" altLang="hu-HU"/>
              <a:pPr/>
              <a:t>‹#›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612776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u-HU" altLang="hu-HU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7221316-10B8-4545-8FC7-95E866262E6C}" type="slidenum">
              <a:rPr lang="en-US" altLang="hu-HU">
                <a:latin typeface="Calibri" pitchFamily="34" charset="0"/>
              </a:rPr>
              <a:pPr/>
              <a:t>1</a:t>
            </a:fld>
            <a:endParaRPr lang="en-US" altLang="hu-HU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457200" y="342900"/>
            <a:ext cx="8229600" cy="4457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endParaRPr lang="hu-HU" altLang="hu-HU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45770"/>
            <a:ext cx="7955280" cy="451406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360" y="960120"/>
            <a:ext cx="7955280" cy="3566160"/>
          </a:xfrm>
        </p:spPr>
        <p:txBody>
          <a:bodyPr/>
          <a:lstStyle>
            <a:lvl1pPr marL="182880" indent="-182880">
              <a:buSzPct val="100000"/>
              <a:buFont typeface="Arial Black" pitchFamily="34" charset="0"/>
              <a:buChar char="›"/>
              <a:defRPr sz="28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822960" indent="-182880">
              <a:buClr>
                <a:schemeClr val="accent1"/>
              </a:buClr>
              <a:buFont typeface="Arial" pitchFamily="34" charset="0"/>
              <a:buChar char="•"/>
              <a:defRPr sz="24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371600" indent="-182880">
              <a:buClr>
                <a:schemeClr val="tx2"/>
              </a:buClr>
              <a:buFont typeface="Arial" pitchFamily="34" charset="0"/>
              <a:buChar char="›"/>
              <a:defRPr sz="20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371600" indent="-182880">
              <a:buClr>
                <a:schemeClr val="tx2"/>
              </a:buClr>
              <a:buFont typeface="Arial" pitchFamily="34" charset="0"/>
              <a:buChar char="›"/>
              <a:defRPr sz="20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371600" indent="-182880">
              <a:buClr>
                <a:schemeClr val="tx2"/>
              </a:buClr>
              <a:buFont typeface="Arial" pitchFamily="34" charset="0"/>
              <a:buChar char="›"/>
              <a:defRPr sz="2000" b="0" i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107133"/>
      </p:ext>
    </p:extLst>
  </p:cSld>
  <p:clrMapOvr>
    <a:masterClrMapping/>
  </p:clrMapOvr>
  <p:transition spd="med">
    <p:fade/>
  </p:transition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"/>
          <p:cNvSpPr>
            <a:spLocks noGrp="1"/>
          </p:cNvSpPr>
          <p:nvPr>
            <p:ph type="title"/>
          </p:nvPr>
        </p:nvSpPr>
        <p:spPr bwMode="auto">
          <a:xfrm>
            <a:off x="365125" y="274638"/>
            <a:ext cx="85502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hu-HU" smtClean="0"/>
              <a:t>Click to edit Master title style</a:t>
            </a:r>
          </a:p>
        </p:txBody>
      </p:sp>
      <p:sp>
        <p:nvSpPr>
          <p:cNvPr id="1028" name="Text"/>
          <p:cNvSpPr>
            <a:spLocks noGrp="1"/>
          </p:cNvSpPr>
          <p:nvPr>
            <p:ph type="body" idx="1"/>
          </p:nvPr>
        </p:nvSpPr>
        <p:spPr bwMode="auto">
          <a:xfrm>
            <a:off x="365125" y="914400"/>
            <a:ext cx="8550275" cy="377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u-HU" dirty="0" smtClean="0"/>
              <a:t>Click to edit Master text styles</a:t>
            </a:r>
          </a:p>
          <a:p>
            <a:pPr lvl="1"/>
            <a:r>
              <a:rPr lang="en-US" altLang="hu-HU" dirty="0" smtClean="0"/>
              <a:t>Second level</a:t>
            </a:r>
          </a:p>
          <a:p>
            <a:pPr lvl="2"/>
            <a:r>
              <a:rPr lang="en-US" altLang="hu-HU" dirty="0" smtClean="0"/>
              <a:t>Third level</a:t>
            </a:r>
          </a:p>
          <a:p>
            <a:pPr lvl="3"/>
            <a:r>
              <a:rPr lang="en-US" altLang="hu-HU" dirty="0" smtClean="0"/>
              <a:t>Fourth level</a:t>
            </a:r>
          </a:p>
          <a:p>
            <a:pPr lvl="4"/>
            <a:r>
              <a:rPr lang="en-US" altLang="hu-HU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63513" indent="-163513" algn="l" rtl="0" fontAlgn="base">
        <a:spcBef>
          <a:spcPts val="900"/>
        </a:spcBef>
        <a:spcAft>
          <a:spcPts val="300"/>
        </a:spcAft>
        <a:buClr>
          <a:srgbClr val="669933"/>
        </a:buClr>
        <a:buSzPct val="100000"/>
        <a:buFont typeface="Arial Black" pitchFamily="34" charset="0"/>
        <a:buChar char="›"/>
        <a:tabLst>
          <a:tab pos="273050" algn="l"/>
          <a:tab pos="822325" algn="l"/>
          <a:tab pos="1206500" algn="l"/>
          <a:tab pos="1462088" algn="l"/>
        </a:tabLst>
        <a:defRPr sz="22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685800" indent="-163513" algn="l" rtl="0" fontAlgn="base">
        <a:spcBef>
          <a:spcPts val="300"/>
        </a:spcBef>
        <a:spcAft>
          <a:spcPts val="300"/>
        </a:spcAft>
        <a:buClr>
          <a:srgbClr val="669933"/>
        </a:buClr>
        <a:buFont typeface="Arial" charset="0"/>
        <a:buChar char="•"/>
        <a:tabLst>
          <a:tab pos="273050" algn="l"/>
          <a:tab pos="822325" algn="l"/>
          <a:tab pos="1206500" algn="l"/>
          <a:tab pos="1462088" algn="l"/>
        </a:tabLst>
        <a:defRPr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136525" algn="l" rtl="0" fontAlgn="base">
        <a:spcBef>
          <a:spcPts val="300"/>
        </a:spcBef>
        <a:spcAft>
          <a:spcPts val="300"/>
        </a:spcAft>
        <a:buClr>
          <a:srgbClr val="888888"/>
        </a:buClr>
        <a:buSzPct val="100000"/>
        <a:buFont typeface="Arial" charset="0"/>
        <a:buChar char="›"/>
        <a:tabLst>
          <a:tab pos="273050" algn="l"/>
          <a:tab pos="822325" algn="l"/>
          <a:tab pos="1206500" algn="l"/>
          <a:tab pos="1462088" algn="l"/>
        </a:tabLst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143000" indent="-136525" algn="l" rtl="0" fontAlgn="base">
        <a:spcBef>
          <a:spcPts val="300"/>
        </a:spcBef>
        <a:spcAft>
          <a:spcPts val="300"/>
        </a:spcAft>
        <a:buClr>
          <a:srgbClr val="888888"/>
        </a:buClr>
        <a:buFont typeface="Arial" charset="0"/>
        <a:buChar char="›"/>
        <a:tabLst>
          <a:tab pos="273050" algn="l"/>
          <a:tab pos="822325" algn="l"/>
          <a:tab pos="1206500" algn="l"/>
          <a:tab pos="1462088" algn="l"/>
        </a:tabLst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143000" indent="-136525" algn="l" rtl="0" fontAlgn="base">
        <a:spcBef>
          <a:spcPts val="300"/>
        </a:spcBef>
        <a:spcAft>
          <a:spcPts val="300"/>
        </a:spcAft>
        <a:buClr>
          <a:srgbClr val="888888"/>
        </a:buClr>
        <a:buSzPct val="100000"/>
        <a:buFont typeface="Arial" charset="0"/>
        <a:buChar char="›"/>
        <a:tabLst>
          <a:tab pos="273050" algn="l"/>
          <a:tab pos="822325" algn="l"/>
          <a:tab pos="1206500" algn="l"/>
          <a:tab pos="1462088" algn="l"/>
        </a:tabLst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976563" y="1074738"/>
            <a:ext cx="5181600" cy="1107860"/>
          </a:xfrm>
          <a:prstGeom prst="rect">
            <a:avLst/>
          </a:prstGeom>
          <a:noFill/>
        </p:spPr>
        <p:txBody>
          <a:bodyPr lIns="91301" tIns="45653" rIns="91301" bIns="45653">
            <a:spAutoFit/>
          </a:bodyPr>
          <a:lstStyle/>
          <a:p>
            <a:pPr marL="0" lvl="1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defRPr/>
            </a:pPr>
            <a:r>
              <a:rPr lang="hu-HU" sz="2000" i="1" dirty="0" smtClean="0">
                <a:latin typeface="Arial" pitchFamily="34" charset="0"/>
                <a:cs typeface="Arial" pitchFamily="34" charset="0"/>
              </a:rPr>
              <a:t>aaa</a:t>
            </a:r>
            <a:endParaRPr lang="en-US" sz="2000" i="1" dirty="0">
              <a:latin typeface="Arial" pitchFamily="34" charset="0"/>
              <a:cs typeface="Arial" pitchFamily="34" charset="0"/>
            </a:endParaRPr>
          </a:p>
          <a:p>
            <a:pPr marL="342900" lvl="1" indent="-3429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hu-H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Bbbb</a:t>
            </a:r>
          </a:p>
          <a:p>
            <a:pPr marL="342900" lvl="1" indent="-342900" fontAlgn="auto">
              <a:spcBef>
                <a:spcPts val="0"/>
              </a:spcBef>
              <a:spcAft>
                <a:spcPts val="600"/>
              </a:spcAft>
              <a:buClr>
                <a:schemeClr val="accent3"/>
              </a:buClr>
              <a:buFont typeface="Arial"/>
              <a:buChar char="•"/>
              <a:defRPr/>
            </a:pPr>
            <a:r>
              <a:rPr lang="hu-HU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ccc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85a221e1913e8a938fd1923786ab54c343ca5"/>
</p:tagLst>
</file>

<file path=ppt/theme/theme1.xml><?xml version="1.0" encoding="utf-8"?>
<a:theme xmlns:a="http://schemas.openxmlformats.org/drawingml/2006/main" name="Wide-format">
  <a:themeElements>
    <a:clrScheme name="Forrester 2016 - New">
      <a:dk1>
        <a:srgbClr val="333333"/>
      </a:dk1>
      <a:lt1>
        <a:srgbClr val="FFFFFF"/>
      </a:lt1>
      <a:dk2>
        <a:srgbClr val="666666"/>
      </a:dk2>
      <a:lt2>
        <a:srgbClr val="DFE5E8"/>
      </a:lt2>
      <a:accent1>
        <a:srgbClr val="003D99"/>
      </a:accent1>
      <a:accent2>
        <a:srgbClr val="EEFF8E"/>
      </a:accent2>
      <a:accent3>
        <a:srgbClr val="CCCCCC"/>
      </a:accent3>
      <a:accent4>
        <a:srgbClr val="467F1A"/>
      </a:accent4>
      <a:accent5>
        <a:srgbClr val="FFCD3B"/>
      </a:accent5>
      <a:accent6>
        <a:srgbClr val="89BB4B"/>
      </a:accent6>
      <a:hlink>
        <a:srgbClr val="003D99"/>
      </a:hlink>
      <a:folHlink>
        <a:srgbClr val="003D99"/>
      </a:folHlink>
    </a:clrScheme>
    <a:fontScheme name="Custom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spcAft>
            <a:spcPts val="600"/>
          </a:spcAft>
          <a:defRPr sz="2400" dirty="0" smtClean="0"/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Wide_format-2016Q3.pptx" id="{65EC8544-9C5E-4D27-8F20-7C4D42A10FB8}" vid="{32579BD6-A2C7-44C8-B268-DA9297F8A7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Wide_format-2017</Template>
  <TotalTime>0</TotalTime>
  <Words>4</Words>
  <Application>Microsoft Office PowerPoint</Application>
  <PresentationFormat>On-screen Show 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Wingdings</vt:lpstr>
      <vt:lpstr>Wide-format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2025-04-03T14:18:46Z</dcterms:created>
  <dcterms:modified xsi:type="dcterms:W3CDTF">2025-04-03T14:31:51Z</dcterms:modified>
</cp:coreProperties>
</file>