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u-HU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7C30C19-1B5E-43D1-9853-A706AEAFDB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/>
              <a:t>First</a:t>
            </a:r>
            <a:r>
              <a:rPr lang="hu-HU" dirty="0"/>
              <a:t> </a:t>
            </a:r>
            <a:r>
              <a:rPr lang="hu-HU" dirty="0" err="1"/>
              <a:t>slide</a:t>
            </a:r>
            <a:endParaRPr lang="hu-HU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BA6F33A2-626A-4E89-96FC-365CE06894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err="1">
                <a:hlinkClick r:id="" action="ppaction://hlinkshowjump?jump=nextslide"/>
              </a:rPr>
              <a:t>Jump</a:t>
            </a:r>
            <a:r>
              <a:rPr lang="hu-HU" dirty="0">
                <a:hlinkClick r:id="" action="ppaction://hlinkshowjump?jump=nextslide"/>
              </a:rPr>
              <a:t> </a:t>
            </a:r>
            <a:r>
              <a:rPr lang="hu-HU" dirty="0" err="1">
                <a:hlinkClick r:id="" action="ppaction://hlinkshowjump?jump=nextslide"/>
              </a:rPr>
              <a:t>to</a:t>
            </a:r>
            <a:r>
              <a:rPr lang="hu-HU" dirty="0">
                <a:hlinkClick r:id="" action="ppaction://hlinkshowjump?jump=nextslide"/>
              </a:rPr>
              <a:t> </a:t>
            </a:r>
            <a:r>
              <a:rPr lang="hu-HU" dirty="0" err="1">
                <a:hlinkClick r:id="" action="ppaction://hlinkshowjump?jump=nextslide"/>
              </a:rPr>
              <a:t>next</a:t>
            </a:r>
            <a:r>
              <a:rPr lang="hu-HU" dirty="0">
                <a:hlinkClick r:id="" action="ppaction://hlinkshowjump?jump=nextslide"/>
              </a:rPr>
              <a:t> </a:t>
            </a:r>
            <a:r>
              <a:rPr lang="hu-HU" dirty="0" err="1">
                <a:hlinkClick r:id="" action="ppaction://hlinkshowjump?jump=nextslide"/>
              </a:rPr>
              <a:t>slide</a:t>
            </a:r>
            <a:endParaRPr lang="hu-HU" dirty="0">
              <a:hlinkClick r:id="" action="ppaction://hlinkshowjump?jump=lastslide"/>
            </a:endParaRPr>
          </a:p>
          <a:p>
            <a:endParaRPr lang="hu-HU" dirty="0">
              <a:hlinkClick r:id="" action="ppaction://hlinkshowjump?jump=lastslide"/>
            </a:endParaRPr>
          </a:p>
          <a:p>
            <a:r>
              <a:rPr lang="hu-HU" dirty="0" err="1">
                <a:hlinkClick r:id="" action="ppaction://hlinkshowjump?jump=lastslide"/>
              </a:rPr>
              <a:t>Jump</a:t>
            </a:r>
            <a:r>
              <a:rPr lang="hu-HU" dirty="0">
                <a:hlinkClick r:id="" action="ppaction://hlinkshowjump?jump=lastslide"/>
              </a:rPr>
              <a:t> </a:t>
            </a:r>
            <a:r>
              <a:rPr lang="hu-HU" dirty="0" err="1">
                <a:hlinkClick r:id="" action="ppaction://hlinkshowjump?jump=lastslide"/>
              </a:rPr>
              <a:t>to</a:t>
            </a:r>
            <a:r>
              <a:rPr lang="hu-HU" dirty="0">
                <a:hlinkClick r:id="" action="ppaction://hlinkshowjump?jump=lastslide"/>
              </a:rPr>
              <a:t> last </a:t>
            </a:r>
            <a:r>
              <a:rPr lang="hu-HU" dirty="0" err="1">
                <a:hlinkClick r:id="" action="ppaction://hlinkshowjump?jump=lastslide"/>
              </a:rPr>
              <a:t>slide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97877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77E3069-68E1-47EE-827A-45E8CDE60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Second</a:t>
            </a:r>
            <a:r>
              <a:rPr lang="hu-HU" dirty="0"/>
              <a:t> </a:t>
            </a:r>
            <a:r>
              <a:rPr lang="hu-HU" dirty="0" err="1"/>
              <a:t>slide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C50F003-5046-4E78-9F21-CA0DBBC5F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>
                <a:hlinkClick r:id="rId2" action="ppaction://hlinksldjump"/>
              </a:rPr>
              <a:t>Jump</a:t>
            </a:r>
            <a:r>
              <a:rPr lang="hu-HU" dirty="0">
                <a:hlinkClick r:id="rId2" action="ppaction://hlinksldjump"/>
              </a:rPr>
              <a:t> </a:t>
            </a:r>
            <a:r>
              <a:rPr lang="hu-HU" dirty="0" err="1">
                <a:hlinkClick r:id="rId2" action="ppaction://hlinksldjump"/>
              </a:rPr>
              <a:t>to</a:t>
            </a:r>
            <a:r>
              <a:rPr lang="hu-HU" dirty="0">
                <a:hlinkClick r:id="rId2" action="ppaction://hlinksldjump"/>
              </a:rPr>
              <a:t> </a:t>
            </a:r>
            <a:r>
              <a:rPr lang="hu-HU" dirty="0" err="1">
                <a:hlinkClick r:id="rId2" action="ppaction://hlinksldjump"/>
              </a:rPr>
              <a:t>title</a:t>
            </a:r>
            <a:r>
              <a:rPr lang="hu-HU" dirty="0">
                <a:hlinkClick r:id="rId2" action="ppaction://hlinksldjump"/>
              </a:rPr>
              <a:t> of </a:t>
            </a:r>
            <a:r>
              <a:rPr lang="hu-HU" dirty="0" err="1">
                <a:hlinkClick r:id="rId2" action="ppaction://hlinksldjump"/>
              </a:rPr>
              <a:t>first</a:t>
            </a:r>
            <a:r>
              <a:rPr lang="hu-HU" dirty="0">
                <a:hlinkClick r:id="rId2" action="ppaction://hlinksldjump"/>
              </a:rPr>
              <a:t> </a:t>
            </a:r>
            <a:r>
              <a:rPr lang="hu-HU" dirty="0" err="1">
                <a:hlinkClick r:id="rId2" action="ppaction://hlinksldjump"/>
              </a:rPr>
              <a:t>slide</a:t>
            </a:r>
            <a:endParaRPr lang="hu-HU" dirty="0"/>
          </a:p>
          <a:p>
            <a:r>
              <a:rPr lang="en-US" dirty="0">
                <a:hlinkClick r:id="rId3" action="ppaction://hlinksldjump"/>
              </a:rPr>
              <a:t>Jump to title of third slide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89104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5987572-FD7D-415E-AC1C-9D8753F59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Third</a:t>
            </a:r>
            <a:r>
              <a:rPr lang="hu-HU" dirty="0"/>
              <a:t> </a:t>
            </a:r>
            <a:r>
              <a:rPr lang="hu-HU" dirty="0" err="1"/>
              <a:t>slide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8F86B19-43ED-408D-A869-33AFEE456C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>
                <a:hlinkClick r:id="" action="ppaction://hlinkshowjump?jump=firstslide"/>
              </a:rPr>
              <a:t>Jump</a:t>
            </a:r>
            <a:r>
              <a:rPr lang="hu-HU" dirty="0">
                <a:hlinkClick r:id="" action="ppaction://hlinkshowjump?jump=firstslide"/>
              </a:rPr>
              <a:t> </a:t>
            </a:r>
            <a:r>
              <a:rPr lang="hu-HU" dirty="0" err="1">
                <a:hlinkClick r:id="" action="ppaction://hlinkshowjump?jump=firstslide"/>
              </a:rPr>
              <a:t>to</a:t>
            </a:r>
            <a:r>
              <a:rPr lang="hu-HU" dirty="0">
                <a:hlinkClick r:id="" action="ppaction://hlinkshowjump?jump=firstslide"/>
              </a:rPr>
              <a:t> </a:t>
            </a:r>
            <a:r>
              <a:rPr lang="hu-HU" dirty="0" err="1">
                <a:hlinkClick r:id="" action="ppaction://hlinkshowjump?jump=firstslide"/>
              </a:rPr>
              <a:t>first</a:t>
            </a:r>
            <a:r>
              <a:rPr lang="hu-HU" dirty="0">
                <a:hlinkClick r:id="" action="ppaction://hlinkshowjump?jump=firstslide"/>
              </a:rPr>
              <a:t> </a:t>
            </a:r>
            <a:r>
              <a:rPr lang="hu-HU" dirty="0" err="1">
                <a:hlinkClick r:id="" action="ppaction://hlinkshowjump?jump=firstslide"/>
              </a:rPr>
              <a:t>slide</a:t>
            </a:r>
            <a:endParaRPr lang="hu-HU" dirty="0"/>
          </a:p>
          <a:p>
            <a:r>
              <a:rPr lang="hu-HU" dirty="0" err="1">
                <a:hlinkClick r:id="" action="ppaction://hlinkshowjump?jump=previousslide"/>
              </a:rPr>
              <a:t>Jump</a:t>
            </a:r>
            <a:r>
              <a:rPr lang="hu-HU" dirty="0">
                <a:hlinkClick r:id="" action="ppaction://hlinkshowjump?jump=previousslide"/>
              </a:rPr>
              <a:t> </a:t>
            </a:r>
            <a:r>
              <a:rPr lang="hu-HU" dirty="0" err="1">
                <a:hlinkClick r:id="" action="ppaction://hlinkshowjump?jump=previousslide"/>
              </a:rPr>
              <a:t>to</a:t>
            </a:r>
            <a:r>
              <a:rPr lang="hu-HU" dirty="0">
                <a:hlinkClick r:id="" action="ppaction://hlinkshowjump?jump=previousslide"/>
              </a:rPr>
              <a:t> </a:t>
            </a:r>
            <a:r>
              <a:rPr lang="hu-HU" dirty="0" err="1">
                <a:hlinkClick r:id="" action="ppaction://hlinkshowjump?jump=previousslide"/>
              </a:rPr>
              <a:t>previous</a:t>
            </a:r>
            <a:r>
              <a:rPr lang="hu-HU" dirty="0">
                <a:hlinkClick r:id="" action="ppaction://hlinkshowjump?jump=previousslide"/>
              </a:rPr>
              <a:t> </a:t>
            </a:r>
            <a:r>
              <a:rPr lang="hu-HU" dirty="0" err="1">
                <a:hlinkClick r:id="" action="ppaction://hlinkshowjump?jump=previousslide"/>
              </a:rPr>
              <a:t>slide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267877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Égi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TM03457452[[fn=Égi]]</Template>
  <TotalTime>14</TotalTime>
  <Words>34</Words>
  <Application>Microsoft Office PowerPoint</Application>
  <PresentationFormat>Szélesvásznú</PresentationFormat>
  <Paragraphs>10</Paragraphs>
  <Slides>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Égi</vt:lpstr>
      <vt:lpstr>First slide</vt:lpstr>
      <vt:lpstr>Second slide</vt:lpstr>
      <vt:lpstr>Third slide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slide</dc:title>
  <dc:creator>Kelemen Gábor 2</dc:creator>
  <cp:lastModifiedBy>Kelemen Gábor 2</cp:lastModifiedBy>
  <cp:revision>1</cp:revision>
  <dcterms:created xsi:type="dcterms:W3CDTF">2021-04-20T12:52:10Z</dcterms:created>
  <dcterms:modified xsi:type="dcterms:W3CDTF">2021-04-20T13:06:21Z</dcterms:modified>
</cp:coreProperties>
</file>