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6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2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0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3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7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0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0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96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5CF15-7A59-49C9-BCF2-E4626AB1B93F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04052-4EFB-4564-B8CC-A2733D91F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9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breoffice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3"/>
          <p:cNvSpPr txBox="1">
            <a:spLocks noChangeArrowheads="1"/>
          </p:cNvSpPr>
          <p:nvPr/>
        </p:nvSpPr>
        <p:spPr bwMode="auto">
          <a:xfrm>
            <a:off x="5237783" y="2579774"/>
            <a:ext cx="16738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Black" pitchFamily="34" charset="0"/>
                <a:cs typeface="David" pitchFamily="34" charset="-79"/>
              </a:defRPr>
            </a:lvl9pPr>
          </a:lstStyle>
          <a:p>
            <a:pPr algn="r" rtl="1"/>
            <a:r>
              <a:rPr lang="he-IL" altLang="en-US" sz="20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hlinkClick r:id="rId2"/>
              </a:rPr>
              <a:t>אאא </a:t>
            </a:r>
            <a:r>
              <a:rPr lang="he-IL" altLang="en-US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hlinkClick r:id="rId2"/>
              </a:rPr>
              <a:t>בבב</a:t>
            </a:r>
            <a:endParaRPr lang="he-IL" altLang="en-US" sz="2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61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15</cp:revision>
  <dcterms:created xsi:type="dcterms:W3CDTF">2016-11-08T17:08:04Z</dcterms:created>
  <dcterms:modified xsi:type="dcterms:W3CDTF">2016-11-08T17:17:44Z</dcterms:modified>
</cp:coreProperties>
</file>