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rts/chart6.xml" ContentType="application/vnd.openxmlformats-officedocument.drawingml.chart+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</p:sldIdLst>
  <p:sldSz cx="12192000" cy="6858000"/>
  <p:notesSz cx="6881812" cy="10002837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
</Relationships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plotArea>
      <c:bar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Foobars</c:v>
                </c:pt>
              </c:strCache>
            </c:strRef>
          </c:tx>
          <c:spPr>
            <a:pattFill prst="ltHorz">
              <a:fgClr>
                <a:srgbClr val="2a6099"/>
              </a:fgClr>
              <a:bgClr>
                <a:srgbClr val="ffffff"/>
              </a:bgClr>
            </a:pattFill>
            <a:ln>
              <a:noFill/>
            </a:ln>
          </c:spPr>
          <c:invertIfNegative val="0"/>
          <c:dPt>
            <c:idx val="4"/>
            <c:invertIfNegative val="0"/>
            <c:spPr>
              <a:pattFill prst="horz">
                <a:fgClr>
                  <a:srgbClr val="2a6099"/>
                </a:fgClr>
                <a:bgClr>
                  <a:srgbClr val="ffffff"/>
                </a:bgClr>
              </a:pattFill>
              <a:ln>
                <a:noFill/>
              </a:ln>
            </c:spPr>
          </c:dPt>
          <c:dPt>
            <c:idx val="5"/>
            <c:invertIfNegative val="0"/>
            <c:spPr>
              <a:pattFill prst="ltHorz">
                <a:fgClr>
                  <a:srgbClr val="2a6099"/>
                </a:fgClr>
                <a:bgClr>
                  <a:srgbClr val="ffffff"/>
                </a:bgClr>
              </a:pattFill>
              <a:ln>
                <a:noFill/>
              </a:ln>
            </c:spPr>
          </c:dPt>
          <c:dLbls>
            <c:numFmt formatCode="General" sourceLinked="1"/>
            <c:dLbl>
              <c:idx val="4"/>
              <c:txPr>
                <a:bodyPr/>
                <a:lstStyle/>
                <a:p>
                  <a:pPr>
                    <a:defRPr b="0" sz="900" spc="-1" strike="noStrike">
                      <a:solidFill>
                        <a:srgbClr val="404040"/>
                      </a:solidFill>
                      <a:latin typeface="Arial"/>
                      <a:ea typeface="DejaVu Sans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</c:dLbl>
            <c:dLbl>
              <c:idx val="5"/>
              <c:txPr>
                <a:bodyPr/>
                <a:lstStyle/>
                <a:p>
                  <a:pPr>
                    <a:defRPr b="0" sz="900" spc="-1" strike="noStrike">
                      <a:solidFill>
                        <a:srgbClr val="404040"/>
                      </a:solidFill>
                      <a:latin typeface="Arial"/>
                      <a:ea typeface="DejaVu Sans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</c:dLbl>
            <c:txPr>
              <a:bodyPr/>
              <a:lstStyle/>
              <a:p>
                <a:pPr>
                  <a:defRPr b="0" sz="900" spc="-1" strike="noStrike">
                    <a:solidFill>
                      <a:srgbClr val="404040"/>
                    </a:solidFill>
                    <a:latin typeface="Arial"/>
                    <a:ea typeface="DejaVu San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LeaderLines val="0"/>
          </c:dLbls>
          <c:cat>
            <c:strRef>
              <c:f>categories</c:f>
              <c:strCache>
                <c:ptCount val="8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  <c:pt idx="5">
                  <c:v>F</c:v>
                </c:pt>
                <c:pt idx="6">
                  <c:v>G</c:v>
                </c:pt>
                <c:pt idx="7">
                  <c:v>H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8"/>
                <c:pt idx="0">
                  <c:v>1</c:v>
                </c:pt>
                <c:pt idx="1">
                  <c:v>1</c:v>
                </c:pt>
                <c:pt idx="2">
                  <c:v>7</c:v>
                </c:pt>
                <c:pt idx="3">
                  <c:v>2</c:v>
                </c:pt>
                <c:pt idx="4">
                  <c:v>4</c:v>
                </c:pt>
                <c:pt idx="5">
                  <c:v>7</c:v>
                </c:pt>
                <c:pt idx="6">
                  <c:v>3</c:v>
                </c:pt>
                <c:pt idx="7">
                  <c:v>5</c:v>
                </c:pt>
              </c:numCache>
            </c:numRef>
          </c:val>
        </c:ser>
        <c:gapWidth val="164"/>
        <c:overlap val="-22"/>
        <c:axId val="56466495"/>
        <c:axId val="94123203"/>
      </c:barChart>
      <c:catAx>
        <c:axId val="56466495"/>
        <c:scaling>
          <c:orientation val="minMax"/>
        </c:scaling>
        <c:delete val="0"/>
        <c:axPos val="b"/>
        <c:numFmt formatCode="[$-40E]YYYY/MM/DD/" sourceLinked="1"/>
        <c:majorTickMark val="none"/>
        <c:minorTickMark val="none"/>
        <c:tickLblPos val="nextTo"/>
        <c:spPr>
          <a:ln w="19080">
            <a:solidFill>
              <a:srgbClr val="bfbfbf"/>
            </a:solidFill>
            <a:round/>
          </a:ln>
        </c:spPr>
        <c:txPr>
          <a:bodyPr/>
          <a:lstStyle/>
          <a:p>
            <a:pPr>
              <a:defRPr b="0" sz="900" spc="-1" strike="noStrike">
                <a:solidFill>
                  <a:srgbClr val="595959"/>
                </a:solidFill>
                <a:latin typeface="Arial"/>
                <a:ea typeface="DejaVu Sans"/>
              </a:defRPr>
            </a:pPr>
          </a:p>
        </c:txPr>
        <c:crossAx val="94123203"/>
        <c:crosses val="autoZero"/>
        <c:auto val="1"/>
        <c:lblAlgn val="ctr"/>
        <c:lblOffset val="100"/>
      </c:catAx>
      <c:valAx>
        <c:axId val="94123203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6480">
            <a:noFill/>
          </a:ln>
        </c:spPr>
        <c:txPr>
          <a:bodyPr/>
          <a:lstStyle/>
          <a:p>
            <a:pPr>
              <a:defRPr b="0" sz="900" spc="-1" strike="noStrike">
                <a:solidFill>
                  <a:srgbClr val="595959"/>
                </a:solidFill>
                <a:latin typeface="Arial"/>
                <a:ea typeface="DejaVu Sans"/>
              </a:defRPr>
            </a:pPr>
          </a:p>
        </c:txPr>
        <c:crossAx val="56466495"/>
        <c:crosses val="autoZero"/>
      </c:valAx>
      <c:spPr>
        <a:noFill/>
        <a:ln>
          <a:noFill/>
        </a:ln>
      </c:spPr>
    </c:plotArea>
    <c:plotVisOnly val="1"/>
    <c:dispBlanksAs val="gap"/>
  </c:chart>
  <c:spPr>
    <a:noFill/>
    <a:ln>
      <a:noFill/>
    </a:ln>
  </c:spPr>
</c:chartSpace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hu-HU" sz="4400" spc="-1" strike="noStrike">
                <a:latin typeface="Arial"/>
              </a:rPr>
              <a:t>Click to move the slide</a:t>
            </a:r>
            <a:endParaRPr b="0" lang="hu-HU" sz="44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hu-HU" sz="2000" spc="-1" strike="noStrike">
                <a:latin typeface="Arial"/>
              </a:rPr>
              <a:t>Click to edit the notes format</a:t>
            </a:r>
            <a:endParaRPr b="0" lang="hu-HU" sz="2000" spc="-1" strike="noStrike"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hu-HU" sz="1400" spc="-1" strike="noStrike">
                <a:latin typeface="Times New Roman"/>
              </a:rPr>
              <a:t>&lt;header&gt;</a:t>
            </a:r>
            <a:endParaRPr b="0" lang="hu-HU" sz="1400" spc="-1" strike="noStrike">
              <a:latin typeface="Times New Roman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r>
              <a:rPr b="0" lang="hu-HU" sz="1400" spc="-1" strike="noStrike">
                <a:latin typeface="Times New Roman"/>
              </a:rPr>
              <a:t>&lt;date/time&gt;</a:t>
            </a:r>
            <a:endParaRPr b="0" lang="hu-HU" sz="1400" spc="-1" strike="noStrike">
              <a:latin typeface="Times New Roman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0" lang="hu-HU" sz="1400" spc="-1" strike="noStrike">
                <a:latin typeface="Times New Roman"/>
              </a:rPr>
              <a:t>&lt;footer&gt;</a:t>
            </a:r>
            <a:endParaRPr b="0" lang="hu-HU" sz="1400" spc="-1" strike="noStrike">
              <a:latin typeface="Times New Roman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/>
            <a:fld id="{6F928893-BBB2-47C3-B755-0A42004029F7}" type="slidenum">
              <a:rPr b="0" lang="hu-HU" sz="1400" spc="-1" strike="noStrike">
                <a:latin typeface="Times New Roman"/>
              </a:rPr>
              <a:t>&lt;number&gt;</a:t>
            </a:fld>
            <a:endParaRPr b="0" lang="hu-HU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sldImg"/>
          </p:nvPr>
        </p:nvSpPr>
        <p:spPr>
          <a:xfrm>
            <a:off x="196560" y="759960"/>
            <a:ext cx="6487200" cy="3749760"/>
          </a:xfrm>
          <a:prstGeom prst="rect">
            <a:avLst/>
          </a:prstGeom>
        </p:spPr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688320" y="4813920"/>
            <a:ext cx="5504400" cy="3937680"/>
          </a:xfrm>
          <a:prstGeom prst="rect">
            <a:avLst/>
          </a:prstGeom>
        </p:spPr>
        <p:txBody>
          <a:bodyPr lIns="96480" rIns="96480" tIns="48240" bIns="48240">
            <a:noAutofit/>
          </a:bodyPr>
          <a:p>
            <a:endParaRPr b="0" lang="hu-HU" sz="2000" spc="-1" strike="noStrike">
              <a:latin typeface="Arial"/>
            </a:endParaRPr>
          </a:p>
        </p:txBody>
      </p:sp>
      <p:sp>
        <p:nvSpPr>
          <p:cNvPr id="47" name="CustomShape 3"/>
          <p:cNvSpPr/>
          <p:nvPr/>
        </p:nvSpPr>
        <p:spPr>
          <a:xfrm>
            <a:off x="3898080" y="9501120"/>
            <a:ext cx="2981160" cy="500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6480" rIns="96480" tIns="48240" bIns="48240" anchor="b">
            <a:noAutofit/>
          </a:bodyPr>
          <a:p>
            <a:pPr algn="r">
              <a:lnSpc>
                <a:spcPct val="100000"/>
              </a:lnSpc>
            </a:pPr>
            <a:fld id="{C0AB38A7-11DA-4D51-8984-420695BB13BF}" type="slidenum">
              <a:rPr b="0" lang="hu-HU" sz="1300" spc="-1" strike="noStrike">
                <a:solidFill>
                  <a:srgbClr val="000000"/>
                </a:solidFill>
                <a:latin typeface="+mn-lt"/>
                <a:ea typeface="+mn-ea"/>
              </a:rPr>
              <a:t>&lt;number&gt;</a:t>
            </a:fld>
            <a:endParaRPr b="0" lang="hu-HU" sz="1300" spc="-1" strike="noStrike"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2880"/>
            <a:ext cx="10971720" cy="114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u-H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0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2880"/>
            <a:ext cx="10971720" cy="114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u-H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72880"/>
            <a:ext cx="10971720" cy="114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u-H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26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319280" y="1604520"/>
            <a:ext cx="35326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8028720" y="1604520"/>
            <a:ext cx="35326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26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4319280" y="3682080"/>
            <a:ext cx="35326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8028720" y="3682080"/>
            <a:ext cx="35326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2880"/>
            <a:ext cx="10971720" cy="114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u-H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u-H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72880"/>
            <a:ext cx="10971720" cy="114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u-H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72880"/>
            <a:ext cx="10971720" cy="114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u-H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6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6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2880"/>
            <a:ext cx="10971720" cy="114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u-H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09480" y="272880"/>
            <a:ext cx="10971720" cy="5309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u-H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2880"/>
            <a:ext cx="10971720" cy="114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u-H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6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72880"/>
            <a:ext cx="10971720" cy="114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u-H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6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72880"/>
            <a:ext cx="10971720" cy="114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u-H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0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09480" y="272880"/>
            <a:ext cx="10971720" cy="114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r>
              <a:rPr b="0" lang="hu-HU" sz="1800" spc="-1" strike="noStrike">
                <a:latin typeface="Arial"/>
              </a:rPr>
              <a:t>Click to edit the title text format</a:t>
            </a:r>
            <a:endParaRPr b="0" lang="hu-HU" sz="18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1800" spc="-1" strike="noStrike">
                <a:latin typeface="Arial"/>
              </a:rPr>
              <a:t>Click to edit the outline text format</a:t>
            </a:r>
            <a:endParaRPr b="0" lang="hu-HU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u-HU" sz="1800" spc="-1" strike="noStrike">
                <a:latin typeface="Arial"/>
              </a:rPr>
              <a:t>Second Outline Level</a:t>
            </a:r>
            <a:endParaRPr b="0" lang="hu-HU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1800" spc="-1" strike="noStrike">
                <a:latin typeface="Arial"/>
              </a:rPr>
              <a:t>Third Outline Level</a:t>
            </a:r>
            <a:endParaRPr b="0" lang="hu-HU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u-HU" sz="1800" spc="-1" strike="noStrike">
                <a:latin typeface="Arial"/>
              </a:rPr>
              <a:t>Fourth Outline Level</a:t>
            </a:r>
            <a:endParaRPr b="0" lang="hu-HU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1800" spc="-1" strike="noStrike">
                <a:latin typeface="Arial"/>
              </a:rPr>
              <a:t>Fifth Outline Level</a:t>
            </a:r>
            <a:endParaRPr b="0" lang="hu-HU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1800" spc="-1" strike="noStrike">
                <a:latin typeface="Arial"/>
              </a:rPr>
              <a:t>Sixth Outline Level</a:t>
            </a:r>
            <a:endParaRPr b="0" lang="hu-HU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1800" spc="-1" strike="noStrike">
                <a:latin typeface="Arial"/>
              </a:rPr>
              <a:t>Seventh Outline Level</a:t>
            </a:r>
            <a:endParaRPr b="0" lang="hu-HU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chart" Target="../charts/chart6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" name="Chart 7"/>
          <p:cNvGraphicFramePr/>
          <p:nvPr/>
        </p:nvGraphicFramePr>
        <p:xfrm>
          <a:off x="1139040" y="1053360"/>
          <a:ext cx="9838080" cy="4939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mc:AlternateContent>
    <mc:Choice Requires="p14">
      <p:transition spd="slow" p14:dur="20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</Template>
  <TotalTime>11379</TotalTime>
  <Application>LibreOfficeDev/6.3.0.0.alpha0$Windows_x86 LibreOffice_project/f3ea5e21bea80004b04edbf0287d4a2e1aaef5d0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2016-04-14T21:10:21Z</dcterms:created>
  <dc:creator>Scott Corfield</dc:creator>
  <dc:description/>
  <dc:language>hu-HU</dc:language>
  <cp:lastModifiedBy/>
  <cp:lastPrinted>2016-07-20T13:39:01Z</cp:lastPrinted>
  <dcterms:modified xsi:type="dcterms:W3CDTF">2018-12-11T11:22:47Z</dcterms:modified>
  <cp:revision>403</cp:revision>
  <dc:subject/>
  <dc:title>Challenges Faced by IT Leaders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2</vt:i4>
  </property>
  <property fmtid="{D5CDD505-2E9C-101B-9397-08002B2CF9AE}" pid="8" name="PresentationFormat">
    <vt:lpwstr>Widescreen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6</vt:i4>
  </property>
</Properties>
</file>