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56" r:id="rId2"/>
    <p:sldId id="257" r:id="rId3"/>
  </p:sldIdLst>
  <p:sldSz cx="12192000" cy="6858000"/>
  <p:notesSz cx="9144000" cy="6858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handoutView">
  <p:normalViewPr horzBarState="maximized">
    <p:restoredLeft sz="14978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76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2" d="100"/>
          <a:sy n="102" d="100"/>
        </p:scale>
        <p:origin x="254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609733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hu-HU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hu-HU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28F76-AD0D-4829-AE5C-16DDA8B7AA44}" type="datetimeFigureOut">
              <a:rPr lang="hu-HU" smtClean="0"/>
              <a:t>2023. 12. 05.</a:t>
            </a:fld>
            <a:endParaRPr lang="hu-HU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46A0-4109-4066-B1BE-FBF5015B45D4}" type="slidenum">
              <a:rPr lang="hu-HU" smtClean="0"/>
              <a:t>‹Nr.›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83895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hu-HU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hu-HU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28F76-AD0D-4829-AE5C-16DDA8B7AA44}" type="datetimeFigureOut">
              <a:rPr lang="hu-HU" smtClean="0"/>
              <a:t>2023. 12. 05.</a:t>
            </a:fld>
            <a:endParaRPr lang="hu-HU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46A0-4109-4066-B1BE-FBF5015B45D4}" type="slidenum">
              <a:rPr lang="hu-HU" smtClean="0"/>
              <a:t>‹Nr.›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81237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hu-HU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hu-HU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28F76-AD0D-4829-AE5C-16DDA8B7AA44}" type="datetimeFigureOut">
              <a:rPr lang="hu-HU" smtClean="0"/>
              <a:t>2023. 12. 05.</a:t>
            </a:fld>
            <a:endParaRPr lang="hu-HU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46A0-4109-4066-B1BE-FBF5015B45D4}" type="slidenum">
              <a:rPr lang="hu-HU" smtClean="0"/>
              <a:t>‹Nr.›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94088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hu-HU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hu-HU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28F76-AD0D-4829-AE5C-16DDA8B7AA44}" type="datetimeFigureOut">
              <a:rPr lang="hu-HU" smtClean="0"/>
              <a:t>2023. 12. 05.</a:t>
            </a:fld>
            <a:endParaRPr lang="hu-HU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46A0-4109-4066-B1BE-FBF5015B45D4}" type="slidenum">
              <a:rPr lang="hu-HU" smtClean="0"/>
              <a:t>‹Nr.›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45029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hu-HU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28F76-AD0D-4829-AE5C-16DDA8B7AA44}" type="datetimeFigureOut">
              <a:rPr lang="hu-HU" smtClean="0"/>
              <a:t>2023. 12. 05.</a:t>
            </a:fld>
            <a:endParaRPr lang="hu-HU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46A0-4109-4066-B1BE-FBF5015B45D4}" type="slidenum">
              <a:rPr lang="hu-HU" smtClean="0"/>
              <a:t>‹Nr.›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3173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hu-HU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hu-HU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hu-HU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28F76-AD0D-4829-AE5C-16DDA8B7AA44}" type="datetimeFigureOut">
              <a:rPr lang="hu-HU" smtClean="0"/>
              <a:t>2023. 12. 05.</a:t>
            </a:fld>
            <a:endParaRPr lang="hu-HU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46A0-4109-4066-B1BE-FBF5015B45D4}" type="slidenum">
              <a:rPr lang="hu-HU" smtClean="0"/>
              <a:t>‹Nr.›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66638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hu-HU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hu-HU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hu-HU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28F76-AD0D-4829-AE5C-16DDA8B7AA44}" type="datetimeFigureOut">
              <a:rPr lang="hu-HU" smtClean="0"/>
              <a:t>2023. 12. 05.</a:t>
            </a:fld>
            <a:endParaRPr lang="hu-HU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46A0-4109-4066-B1BE-FBF5015B45D4}" type="slidenum">
              <a:rPr lang="hu-HU" smtClean="0"/>
              <a:t>‹Nr.›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24308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hu-HU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28F76-AD0D-4829-AE5C-16DDA8B7AA44}" type="datetimeFigureOut">
              <a:rPr lang="hu-HU" smtClean="0"/>
              <a:t>2023. 12. 05.</a:t>
            </a:fld>
            <a:endParaRPr lang="hu-HU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46A0-4109-4066-B1BE-FBF5015B45D4}" type="slidenum">
              <a:rPr lang="hu-HU" smtClean="0"/>
              <a:t>‹Nr.›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67772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28F76-AD0D-4829-AE5C-16DDA8B7AA44}" type="datetimeFigureOut">
              <a:rPr lang="hu-HU" smtClean="0"/>
              <a:t>2023. 12. 05.</a:t>
            </a:fld>
            <a:endParaRPr lang="hu-HU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46A0-4109-4066-B1BE-FBF5015B45D4}" type="slidenum">
              <a:rPr lang="hu-HU" smtClean="0"/>
              <a:t>‹Nr.›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54055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hu-HU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hu-HU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28F76-AD0D-4829-AE5C-16DDA8B7AA44}" type="datetimeFigureOut">
              <a:rPr lang="hu-HU" smtClean="0"/>
              <a:t>2023. 12. 05.</a:t>
            </a:fld>
            <a:endParaRPr lang="hu-HU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46A0-4109-4066-B1BE-FBF5015B45D4}" type="slidenum">
              <a:rPr lang="hu-HU" smtClean="0"/>
              <a:t>‹Nr.›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51128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hu-HU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28F76-AD0D-4829-AE5C-16DDA8B7AA44}" type="datetimeFigureOut">
              <a:rPr lang="hu-HU" smtClean="0"/>
              <a:t>2023. 12. 05.</a:t>
            </a:fld>
            <a:endParaRPr lang="hu-HU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46A0-4109-4066-B1BE-FBF5015B45D4}" type="slidenum">
              <a:rPr lang="hu-HU" smtClean="0"/>
              <a:t>‹Nr.›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0116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hu-HU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hu-HU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28F76-AD0D-4829-AE5C-16DDA8B7AA44}" type="datetimeFigureOut">
              <a:rPr lang="hu-HU" smtClean="0"/>
              <a:t>2023. 12. 05.</a:t>
            </a:fld>
            <a:endParaRPr lang="hu-HU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3046A0-4109-4066-B1BE-FBF5015B45D4}" type="slidenum">
              <a:rPr lang="hu-HU" smtClean="0"/>
              <a:t>‹Nr.›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59321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111</a:t>
            </a:r>
            <a:endParaRPr lang="hu-HU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82800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222</a:t>
            </a:r>
            <a:endParaRPr lang="hu-HU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025851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</Words>
  <Application>Microsoft Office PowerPoint</Application>
  <PresentationFormat>Breitbild</PresentationFormat>
  <Paragraphs>2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111</vt:lpstr>
      <vt:lpstr>222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111</dc:title>
  <dc:creator>Gábor Kelemen2010</dc:creator>
  <cp:lastModifiedBy>Gábor Kelemen2010</cp:lastModifiedBy>
  <cp:revision>2</cp:revision>
  <dcterms:created xsi:type="dcterms:W3CDTF">2023-12-05T12:01:35Z</dcterms:created>
  <dcterms:modified xsi:type="dcterms:W3CDTF">2023-12-05T12:03:05Z</dcterms:modified>
</cp:coreProperties>
</file>