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4"/>
  </p:sldMasterIdLst>
  <p:notesMasterIdLst>
    <p:notesMasterId r:id="rId6"/>
  </p:notesMasterIdLst>
  <p:handoutMasterIdLst>
    <p:handoutMasterId r:id="rId7"/>
  </p:handoutMasterIdLst>
  <p:sldIdLst>
    <p:sldId id="214570756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j Meel" initials="RM" lastIdx="1" clrIdx="0">
    <p:extLst>
      <p:ext uri="{19B8F6BF-5375-455C-9EA6-DF929625EA0E}">
        <p15:presenceInfo xmlns:p15="http://schemas.microsoft.com/office/powerpoint/2012/main" userId="S::raj.meel@suse.com::d3795505-e436-4ae8-a4cd-d2ab379636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A77"/>
    <a:srgbClr val="3138A7"/>
    <a:srgbClr val="FE7C3F"/>
    <a:srgbClr val="2453FF"/>
    <a:srgbClr val="90EBCD"/>
    <a:srgbClr val="175D51"/>
    <a:srgbClr val="0C322C"/>
    <a:srgbClr val="12E8DD"/>
    <a:srgbClr val="192072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614540-5D9D-45F8-0C13-1B2D44650F9B}" v="1" dt="2022-03-21T03:45:12.890"/>
    <p1510:client id="{78E1EBDE-0105-646C-5574-4D1094F4E18D}" v="22" dt="2023-08-09T21:12:49.406"/>
    <p1510:client id="{8C9B7E09-F445-B26C-A9DA-C2323DEF47EF}" v="54" dt="2023-08-09T22:16:26.365"/>
    <p1510:client id="{B3EEC3B7-5090-A74D-9D7A-9252351787D9}" v="601" dt="2022-03-21T13:49:52.142"/>
    <p1510:client id="{BE5B3A06-3AE0-4DBC-B852-77E9122D9302}" vWet="9" dt="2022-03-21T13:22:06.991"/>
    <p1510:client id="{C1A04A76-CE84-90C7-CA31-7E752031CFD2}" v="6" dt="2023-08-09T22:35:58.4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1686" y="10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301FE79-833D-554D-9BBC-E63CCD6E54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8/13/2023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A119A10-C191-488C-8380-88750C29A3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968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543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05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4461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g | Subheadline |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31838" y="2544286"/>
            <a:ext cx="7108825" cy="24844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5B2268D1-19DC-EF46-AD5A-3EA96AF760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71275" y="6294734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r"/>
            <a:fld id="{866D8E11-A83D-46AC-BA35-C493C365AC69}" type="slidenum">
              <a:rPr lang="en-US" smtClean="0"/>
              <a:pPr algn="r"/>
              <a:t>‹#›</a:t>
            </a:fld>
            <a:endParaRPr lang="en-US"/>
          </a:p>
        </p:txBody>
      </p:sp>
      <p:pic>
        <p:nvPicPr>
          <p:cNvPr id="21" name="Graphic 20">
            <a:extLst>
              <a:ext uri="{FF2B5EF4-FFF2-40B4-BE49-F238E27FC236}">
                <a16:creationId xmlns:a16="http://schemas.microsoft.com/office/drawing/2014/main" id="{681EEE17-1A6A-B247-B8A5-B462B4B1F9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667542" y="6184072"/>
            <a:ext cx="465932" cy="268807"/>
          </a:xfrm>
          <a:prstGeom prst="rect">
            <a:avLst/>
          </a:prstGeom>
        </p:spPr>
      </p:pic>
      <p:sp>
        <p:nvSpPr>
          <p:cNvPr id="23" name="Text Placeholder 24">
            <a:extLst>
              <a:ext uri="{FF2B5EF4-FFF2-40B4-BE49-F238E27FC236}">
                <a16:creationId xmlns:a16="http://schemas.microsoft.com/office/drawing/2014/main" id="{03D83A36-7091-E445-90BB-3EE0E0CD181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1837" y="1157783"/>
            <a:ext cx="10728325" cy="669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Aft>
                <a:spcPts val="1000"/>
              </a:spcAft>
              <a:buNone/>
              <a:defRPr sz="2000" baseline="0">
                <a:solidFill>
                  <a:schemeClr val="tx2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/>
              <a:t>This is a subheading. Lorem ipsum dolor sit </a:t>
            </a:r>
            <a:r>
              <a:rPr lang="en-US" err="1"/>
              <a:t>amet</a:t>
            </a:r>
            <a:r>
              <a:rPr lang="en-US"/>
              <a:t>, </a:t>
            </a:r>
            <a:r>
              <a:rPr lang="en-US" err="1"/>
              <a:t>consectetuer</a:t>
            </a:r>
            <a:r>
              <a:rPr lang="en-US"/>
              <a:t> </a:t>
            </a:r>
            <a:r>
              <a:rPr lang="en-US" err="1"/>
              <a:t>adipiscing</a:t>
            </a:r>
            <a:r>
              <a:rPr lang="en-US"/>
              <a:t> </a:t>
            </a:r>
            <a:r>
              <a:rPr lang="en-US" err="1"/>
              <a:t>elit</a:t>
            </a:r>
            <a:r>
              <a:rPr lang="en-US"/>
              <a:t>, sed diam </a:t>
            </a:r>
            <a:r>
              <a:rPr lang="en-US" err="1"/>
              <a:t>nonummy</a:t>
            </a:r>
            <a:r>
              <a:rPr lang="en-US"/>
              <a:t> </a:t>
            </a:r>
            <a:r>
              <a:rPr lang="en-US" err="1"/>
              <a:t>nibh</a:t>
            </a:r>
            <a:r>
              <a:rPr lang="en-US"/>
              <a:t> </a:t>
            </a:r>
            <a:r>
              <a:rPr lang="en-US" err="1"/>
              <a:t>euismod</a:t>
            </a:r>
            <a:r>
              <a:rPr lang="en-US"/>
              <a:t> </a:t>
            </a:r>
            <a:r>
              <a:rPr lang="en-US" err="1"/>
              <a:t>tincidunt</a:t>
            </a:r>
            <a:r>
              <a:rPr lang="en-US"/>
              <a:t> </a:t>
            </a:r>
            <a:r>
              <a:rPr lang="en-US" err="1"/>
              <a:t>ut</a:t>
            </a:r>
            <a:r>
              <a:rPr lang="en-US"/>
              <a:t> </a:t>
            </a:r>
            <a:r>
              <a:rPr lang="en-US" err="1"/>
              <a:t>laoreet</a:t>
            </a:r>
            <a:r>
              <a:rPr lang="en-US"/>
              <a:t> dolore magna </a:t>
            </a:r>
            <a:r>
              <a:rPr lang="en-US" err="1"/>
              <a:t>aliquam</a:t>
            </a:r>
            <a:r>
              <a:rPr lang="en-US"/>
              <a:t> </a:t>
            </a:r>
            <a:r>
              <a:rPr lang="en-US" err="1"/>
              <a:t>erat</a:t>
            </a:r>
            <a:r>
              <a:rPr lang="en-US"/>
              <a:t>.</a:t>
            </a:r>
          </a:p>
        </p:txBody>
      </p:sp>
      <p:sp>
        <p:nvSpPr>
          <p:cNvPr id="12" name="Title Placeholder 22">
            <a:extLst>
              <a:ext uri="{FF2B5EF4-FFF2-40B4-BE49-F238E27FC236}">
                <a16:creationId xmlns:a16="http://schemas.microsoft.com/office/drawing/2014/main" id="{57ED2DA4-AB58-104B-857F-AF0DD00287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630659"/>
            <a:ext cx="10728324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/>
              <a:t>This is a headline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0F6BD71-32BC-CB42-874E-1DB181338303}"/>
              </a:ext>
            </a:extLst>
          </p:cNvPr>
          <p:cNvGrpSpPr/>
          <p:nvPr userDrawn="1"/>
        </p:nvGrpSpPr>
        <p:grpSpPr>
          <a:xfrm rot="16200000">
            <a:off x="6061664" y="-6061660"/>
            <a:ext cx="68678" cy="12192005"/>
            <a:chOff x="4713353" y="-1"/>
            <a:chExt cx="73891" cy="6858002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F74B675C-898F-4C4D-8CA8-652AB2B99F3C}"/>
                </a:ext>
              </a:extLst>
            </p:cNvPr>
            <p:cNvSpPr/>
            <p:nvPr userDrawn="1"/>
          </p:nvSpPr>
          <p:spPr>
            <a:xfrm>
              <a:off x="4713353" y="-1"/>
              <a:ext cx="73890" cy="411659"/>
            </a:xfrm>
            <a:prstGeom prst="rect">
              <a:avLst/>
            </a:prstGeom>
            <a:solidFill>
              <a:srgbClr val="2453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EB16719-BE10-A64E-B19B-BE391DFEB849}"/>
                </a:ext>
              </a:extLst>
            </p:cNvPr>
            <p:cNvSpPr/>
            <p:nvPr userDrawn="1"/>
          </p:nvSpPr>
          <p:spPr>
            <a:xfrm>
              <a:off x="4713354" y="1089421"/>
              <a:ext cx="73889" cy="3393281"/>
            </a:xfrm>
            <a:prstGeom prst="rect">
              <a:avLst/>
            </a:prstGeom>
            <a:solidFill>
              <a:srgbClr val="30BA7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4B04ACA-F307-7E47-A70A-94B756A52B31}"/>
                </a:ext>
              </a:extLst>
            </p:cNvPr>
            <p:cNvSpPr/>
            <p:nvPr userDrawn="1"/>
          </p:nvSpPr>
          <p:spPr>
            <a:xfrm>
              <a:off x="4713354" y="4482703"/>
              <a:ext cx="73889" cy="677762"/>
            </a:xfrm>
            <a:prstGeom prst="rect">
              <a:avLst/>
            </a:prstGeom>
            <a:solidFill>
              <a:srgbClr val="FE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F1955343-7A2F-884E-956E-95E4B53F8631}"/>
                </a:ext>
              </a:extLst>
            </p:cNvPr>
            <p:cNvSpPr/>
            <p:nvPr userDrawn="1"/>
          </p:nvSpPr>
          <p:spPr>
            <a:xfrm>
              <a:off x="4713354" y="5160465"/>
              <a:ext cx="73887" cy="1697536"/>
            </a:xfrm>
            <a:prstGeom prst="rect">
              <a:avLst/>
            </a:prstGeom>
            <a:solidFill>
              <a:srgbClr val="0C322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7BE13884-F730-0448-A086-18EFE8CAA9DF}"/>
                </a:ext>
              </a:extLst>
            </p:cNvPr>
            <p:cNvSpPr/>
            <p:nvPr userDrawn="1"/>
          </p:nvSpPr>
          <p:spPr>
            <a:xfrm>
              <a:off x="4713356" y="411657"/>
              <a:ext cx="73888" cy="677763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6559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5516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6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71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798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660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810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2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8/13/2023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1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65">
            <a:extLst>
              <a:ext uri="{FF2B5EF4-FFF2-40B4-BE49-F238E27FC236}">
                <a16:creationId xmlns:a16="http://schemas.microsoft.com/office/drawing/2014/main" id="{2C8498C1-9BA9-8941-A802-DD127721EE50}"/>
              </a:ext>
            </a:extLst>
          </p:cNvPr>
          <p:cNvGrpSpPr/>
          <p:nvPr/>
        </p:nvGrpSpPr>
        <p:grpSpPr>
          <a:xfrm rot="10800000">
            <a:off x="4808440" y="1740440"/>
            <a:ext cx="7083816" cy="3942079"/>
            <a:chOff x="287225" y="2030675"/>
            <a:chExt cx="7083816" cy="3942079"/>
          </a:xfr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5"/>
              </a:gs>
              <a:gs pos="100000">
                <a:schemeClr val="accent6"/>
              </a:gs>
            </a:gsLst>
            <a:lin ang="16200000" scaled="1"/>
            <a:tileRect/>
          </a:gradFill>
        </p:grpSpPr>
        <p:sp>
          <p:nvSpPr>
            <p:cNvPr id="67" name="Parallelogram 66">
              <a:extLst>
                <a:ext uri="{FF2B5EF4-FFF2-40B4-BE49-F238E27FC236}">
                  <a16:creationId xmlns:a16="http://schemas.microsoft.com/office/drawing/2014/main" id="{EEF7B160-3B64-0344-BEE6-4CFAAA49582C}"/>
                </a:ext>
              </a:extLst>
            </p:cNvPr>
            <p:cNvSpPr/>
            <p:nvPr/>
          </p:nvSpPr>
          <p:spPr>
            <a:xfrm>
              <a:off x="287225" y="2030675"/>
              <a:ext cx="3280672" cy="3940003"/>
            </a:xfrm>
            <a:prstGeom prst="parallelogram">
              <a:avLst>
                <a:gd name="adj" fmla="val 2829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Parallelogram 67">
              <a:extLst>
                <a:ext uri="{FF2B5EF4-FFF2-40B4-BE49-F238E27FC236}">
                  <a16:creationId xmlns:a16="http://schemas.microsoft.com/office/drawing/2014/main" id="{137472AA-2AD3-4346-AABA-33D95B8C04DB}"/>
                </a:ext>
              </a:extLst>
            </p:cNvPr>
            <p:cNvSpPr/>
            <p:nvPr/>
          </p:nvSpPr>
          <p:spPr>
            <a:xfrm>
              <a:off x="2404195" y="4917673"/>
              <a:ext cx="4966846" cy="1055081"/>
            </a:xfrm>
            <a:prstGeom prst="parallelogram">
              <a:avLst>
                <a:gd name="adj" fmla="val 2036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8922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essionsOverviewSpreadsheetLineNumber xmlns="1d447751-fd22-463b-aa98-1cddad9f638e">62</SessionsOverviewSpreadsheetLineNumber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BAD2D827DE544BACEFB2E97703F0C6" ma:contentTypeVersion="14" ma:contentTypeDescription="Create a new document." ma:contentTypeScope="" ma:versionID="b72532e37968292f02be69886576a41e">
  <xsd:schema xmlns:xsd="http://www.w3.org/2001/XMLSchema" xmlns:xs="http://www.w3.org/2001/XMLSchema" xmlns:p="http://schemas.microsoft.com/office/2006/metadata/properties" xmlns:ns2="1d447751-fd22-463b-aa98-1cddad9f638e" xmlns:ns3="17e5c037-d4a4-4a15-bfdf-14da95ed1cc5" targetNamespace="http://schemas.microsoft.com/office/2006/metadata/properties" ma:root="true" ma:fieldsID="ab816aaa7780b2b48f52e61b592cd292" ns2:_="" ns3:_="">
    <xsd:import namespace="1d447751-fd22-463b-aa98-1cddad9f638e"/>
    <xsd:import namespace="17e5c037-d4a4-4a15-bfdf-14da95ed1cc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essionsOverviewSpreadsheetLineNumber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447751-fd22-463b-aa98-1cddad9f63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SessionsOverviewSpreadsheetLineNumber" ma:index="15" nillable="true" ma:displayName="Sessions Overview Spreadsheet Line Number" ma:decimals="2" ma:default="62" ma:format="Dropdown" ma:internalName="SessionsOverviewSpreadsheetLineNumber" ma:percentage="FALSE">
      <xsd:simpleType>
        <xsd:restriction base="dms:Number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e5c037-d4a4-4a15-bfdf-14da95ed1cc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3C6682-A717-4DEF-A002-EA59B5040EB5}">
  <ds:schemaRefs>
    <ds:schemaRef ds:uri="17e5c037-d4a4-4a15-bfdf-14da95ed1cc5"/>
    <ds:schemaRef ds:uri="http://schemas.microsoft.com/office/2006/metadata/properties"/>
    <ds:schemaRef ds:uri="http://www.w3.org/XML/1998/namespace"/>
    <ds:schemaRef ds:uri="1d447751-fd22-463b-aa98-1cddad9f638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B61CFA-60B2-46A7-9119-40BC38C53DBC}">
  <ds:schemaRefs>
    <ds:schemaRef ds:uri="17e5c037-d4a4-4a15-bfdf-14da95ed1cc5"/>
    <ds:schemaRef ds:uri="1d447751-fd22-463b-aa98-1cddad9f638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SUSE-PPT-Template-2022 (1)</Template>
  <TotalTime>4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 Light</vt:lpstr>
      <vt:lpstr>Poppins SemiBold</vt:lpstr>
      <vt:lpstr>Office Theme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Arnetta Holt</dc:creator>
  <cp:lastModifiedBy>Gábor Kelemen2010</cp:lastModifiedBy>
  <cp:revision>31</cp:revision>
  <dcterms:created xsi:type="dcterms:W3CDTF">2022-02-08T14:57:59Z</dcterms:created>
  <dcterms:modified xsi:type="dcterms:W3CDTF">2023-08-13T18:58:25Z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0x010100CEBAD2D827DE544BACEFB2E97703F0C6</vt:lpwstr>
  </property>
</Properties>
</file>