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5F9A-4C6B-4BA8-9F78-60F7A812B45C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E472-4B42-47FB-93AC-CDCDE353C8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99675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5F9A-4C6B-4BA8-9F78-60F7A812B45C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E472-4B42-47FB-93AC-CDCDE353C8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3730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5F9A-4C6B-4BA8-9F78-60F7A812B45C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E472-4B42-47FB-93AC-CDCDE353C8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2319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5F9A-4C6B-4BA8-9F78-60F7A812B45C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E472-4B42-47FB-93AC-CDCDE353C8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78539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5F9A-4C6B-4BA8-9F78-60F7A812B45C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E472-4B42-47FB-93AC-CDCDE353C8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67521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5F9A-4C6B-4BA8-9F78-60F7A812B45C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E472-4B42-47FB-93AC-CDCDE353C8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44964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5F9A-4C6B-4BA8-9F78-60F7A812B45C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E472-4B42-47FB-93AC-CDCDE353C8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56217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5F9A-4C6B-4BA8-9F78-60F7A812B45C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E472-4B42-47FB-93AC-CDCDE353C8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54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5F9A-4C6B-4BA8-9F78-60F7A812B45C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E472-4B42-47FB-93AC-CDCDE353C8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77347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5F9A-4C6B-4BA8-9F78-60F7A812B45C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E472-4B42-47FB-93AC-CDCDE353C8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8323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5F9A-4C6B-4BA8-9F78-60F7A812B45C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E472-4B42-47FB-93AC-CDCDE353C8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30020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75F9A-4C6B-4BA8-9F78-60F7A812B45C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AE472-4B42-47FB-93AC-CDCDE353C8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64477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356355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Diavoorstelling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Evelien</dc:creator>
  <cp:lastModifiedBy>Evelien</cp:lastModifiedBy>
  <cp:revision>1</cp:revision>
  <dcterms:created xsi:type="dcterms:W3CDTF">2014-01-13T15:19:43Z</dcterms:created>
  <dcterms:modified xsi:type="dcterms:W3CDTF">2014-01-13T15:21:01Z</dcterms:modified>
</cp:coreProperties>
</file>