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4164" r:id="rId1"/>
  </p:sldMasterIdLst>
  <p:notesMasterIdLst>
    <p:notesMasterId r:id="rId3"/>
  </p:notesMasterIdLst>
  <p:sldIdLst>
    <p:sldId id="276" r:id="rId2"/>
  </p:sldIdLst>
  <p:sldSz cx="9144000" cy="5143500" type="screen16x9"/>
  <p:notesSz cx="6858000" cy="9144000"/>
  <p:embeddedFontLst>
    <p:embeddedFont>
      <p:font typeface="Poppins" panose="00000500000000000000" pitchFamily="2" charset="0"/>
      <p:regular r:id="rId4"/>
      <p:bold r:id="rId5"/>
      <p:italic r:id="rId6"/>
      <p:boldItalic r:id="rId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ACAA36B-B923-4EF8-BDFA-4F934760343B}" v="92" dt="2025-03-14T01:22:00.748"/>
  </p1510:revLst>
</p1510:revInfo>
</file>

<file path=ppt/tableStyles.xml><?xml version="1.0" encoding="utf-8"?>
<a:tblStyleLst xmlns:a="http://schemas.openxmlformats.org/drawingml/2006/main" def="{EA8F2245-E745-4D9D-B48E-3F2CAF861A5B}">
  <a:tblStyle styleId="{EA8F2245-E745-4D9D-B48E-3F2CAF861A5B}" styleName="Table_0">
    <a:wholeTbl>
      <a:tcTxStyle b="off" i="off">
        <a:font>
          <a:latin typeface="Poppins Light"/>
          <a:ea typeface="Poppins Light"/>
          <a:cs typeface="Poppins Light"/>
        </a:font>
        <a:schemeClr val="dk1"/>
      </a:tcTxStyle>
      <a:tcStyle>
        <a:tcBdr>
          <a:lef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  <a:tblStyle styleId="{8890571C-4C24-4803-BA90-879756CD61C4}" styleName="Table_1">
    <a:wholeTbl>
      <a:tcTxStyle b="off" i="off">
        <a:font>
          <a:latin typeface="Poppins Light"/>
          <a:ea typeface="Poppins Light"/>
          <a:cs typeface="Poppins Light"/>
        </a:font>
        <a:schemeClr val="dk1"/>
      </a:tcTxStyle>
      <a:tcStyle>
        <a:tcBdr>
          <a:lef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9C0FE0B2-0E9A-442B-89FC-263171C9F118}" styleName="Table_2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3725" autoAdjust="0"/>
  </p:normalViewPr>
  <p:slideViewPr>
    <p:cSldViewPr snapToGrid="0">
      <p:cViewPr varScale="1">
        <p:scale>
          <a:sx n="83" d="100"/>
          <a:sy n="83" d="100"/>
        </p:scale>
        <p:origin x="411" y="4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tableStyles" Target="tableStyles.xml"/><Relationship Id="rId5" Type="http://schemas.openxmlformats.org/officeDocument/2006/relationships/font" Target="fonts/font2.fntdata"/><Relationship Id="rId10" Type="http://schemas.openxmlformats.org/officeDocument/2006/relationships/theme" Target="theme/theme1.xml"/><Relationship Id="rId4" Type="http://schemas.openxmlformats.org/officeDocument/2006/relationships/font" Target="fonts/font1.fntdata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1" name="Google Shape;5791;g1532a40752a_0_50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381000"/>
            <a:ext cx="4572000" cy="25733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792" name="Google Shape;5792;g1532a40752a_0_5012:notes"/>
          <p:cNvSpPr txBox="1">
            <a:spLocks noGrp="1"/>
          </p:cNvSpPr>
          <p:nvPr>
            <p:ph type="body" idx="1"/>
          </p:nvPr>
        </p:nvSpPr>
        <p:spPr>
          <a:xfrm>
            <a:off x="381000" y="3124200"/>
            <a:ext cx="6096000" cy="533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45720" lvl="0" indent="-19113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5"/>
              <a:buNone/>
            </a:pPr>
            <a:endParaRPr/>
          </a:p>
        </p:txBody>
      </p:sp>
      <p:sp>
        <p:nvSpPr>
          <p:cNvPr id="5793" name="Google Shape;5793;g1532a40752a_0_5012:notes"/>
          <p:cNvSpPr txBox="1">
            <a:spLocks noGrp="1"/>
          </p:cNvSpPr>
          <p:nvPr>
            <p:ph type="sldNum" idx="12"/>
          </p:nvPr>
        </p:nvSpPr>
        <p:spPr>
          <a:xfrm>
            <a:off x="5867400" y="8686800"/>
            <a:ext cx="609600" cy="22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20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10667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4267"/>
            </a:lvl1pPr>
            <a:lvl2pPr marL="812810" indent="0" algn="ctr">
              <a:buNone/>
              <a:defRPr sz="3556"/>
            </a:lvl2pPr>
            <a:lvl3pPr marL="1625620" indent="0" algn="ctr">
              <a:buNone/>
              <a:defRPr sz="3200"/>
            </a:lvl3pPr>
            <a:lvl4pPr marL="2438430" indent="0" algn="ctr">
              <a:buNone/>
              <a:defRPr sz="2844"/>
            </a:lvl4pPr>
            <a:lvl5pPr marL="3251241" indent="0" algn="ctr">
              <a:buNone/>
              <a:defRPr sz="2844"/>
            </a:lvl5pPr>
            <a:lvl6pPr marL="4064051" indent="0" algn="ctr">
              <a:buNone/>
              <a:defRPr sz="2844"/>
            </a:lvl6pPr>
            <a:lvl7pPr marL="4876861" indent="0" algn="ctr">
              <a:buNone/>
              <a:defRPr sz="2844"/>
            </a:lvl7pPr>
            <a:lvl8pPr marL="5689671" indent="0" algn="ctr">
              <a:buNone/>
              <a:defRPr sz="2844"/>
            </a:lvl8pPr>
            <a:lvl9pPr marL="6502481" indent="0" algn="ctr">
              <a:buNone/>
              <a:defRPr sz="2844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5807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3752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34437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ubtitle">
  <p:cSld name="Title and Subtitle">
    <p:spTree>
      <p:nvGrpSpPr>
        <p:cNvPr id="1" name="Shape 9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9" name="Google Shape;919;p96"/>
          <p:cNvSpPr txBox="1">
            <a:spLocks noGrp="1"/>
          </p:cNvSpPr>
          <p:nvPr>
            <p:ph type="body" idx="1"/>
          </p:nvPr>
        </p:nvSpPr>
        <p:spPr>
          <a:xfrm>
            <a:off x="292272" y="582370"/>
            <a:ext cx="8565900" cy="28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 sz="1700"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800"/>
            </a:lvl2pPr>
            <a:lvl3pPr marL="1371600" lvl="2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marL="1828800" lvl="3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marL="2286000" lvl="4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marL="2743200" lvl="5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marL="3200400" lvl="6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marL="3657600" lvl="7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marL="4114800" lvl="8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920" name="Google Shape;920;p96"/>
          <p:cNvSpPr txBox="1">
            <a:spLocks noGrp="1"/>
          </p:cNvSpPr>
          <p:nvPr>
            <p:ph type="title"/>
          </p:nvPr>
        </p:nvSpPr>
        <p:spPr>
          <a:xfrm>
            <a:off x="292272" y="290587"/>
            <a:ext cx="8565900" cy="32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sz="2100"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921" name="Google Shape;921;p96"/>
          <p:cNvSpPr/>
          <p:nvPr/>
        </p:nvSpPr>
        <p:spPr>
          <a:xfrm>
            <a:off x="288825" y="892121"/>
            <a:ext cx="514500" cy="41100"/>
          </a:xfrm>
          <a:prstGeom prst="rect">
            <a:avLst/>
          </a:prstGeom>
          <a:solidFill>
            <a:srgbClr val="01A982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2" name="Google Shape;922;p96"/>
          <p:cNvSpPr txBox="1">
            <a:spLocks noGrp="1"/>
          </p:cNvSpPr>
          <p:nvPr>
            <p:ph type="ftr" idx="11"/>
          </p:nvPr>
        </p:nvSpPr>
        <p:spPr>
          <a:xfrm>
            <a:off x="5316042" y="4752058"/>
            <a:ext cx="3086100" cy="16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lvl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923" name="Google Shape;923;p96"/>
          <p:cNvSpPr txBox="1">
            <a:spLocks noGrp="1"/>
          </p:cNvSpPr>
          <p:nvPr>
            <p:ph type="sldNum" idx="12"/>
          </p:nvPr>
        </p:nvSpPr>
        <p:spPr>
          <a:xfrm>
            <a:off x="8402142" y="4726358"/>
            <a:ext cx="5133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152400" marR="0" lvl="0" indent="-38100" algn="l" rtl="0">
              <a:lnSpc>
                <a:spcPct val="90000"/>
              </a:lnSpc>
              <a:spcBef>
                <a:spcPts val="0"/>
              </a:spcBef>
              <a:buClr>
                <a:schemeClr val="lt2"/>
              </a:buClr>
              <a:buSzPts val="1800"/>
              <a:buFont typeface="Arial"/>
              <a:buNone/>
              <a:defRPr sz="1500" b="0" i="0" u="none" strike="noStrike" cap="none" baseline="3000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152400" marR="0" lvl="1" indent="-38100" algn="l" rtl="0">
              <a:lnSpc>
                <a:spcPct val="90000"/>
              </a:lnSpc>
              <a:spcBef>
                <a:spcPts val="0"/>
              </a:spcBef>
              <a:buClr>
                <a:schemeClr val="lt2"/>
              </a:buClr>
              <a:buSzPts val="1800"/>
              <a:buFont typeface="Arial"/>
              <a:buNone/>
              <a:defRPr sz="1500" b="0" i="0" u="none" strike="noStrike" cap="none" baseline="3000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52400" marR="0" lvl="2" indent="-38100" algn="l" rtl="0">
              <a:lnSpc>
                <a:spcPct val="90000"/>
              </a:lnSpc>
              <a:spcBef>
                <a:spcPts val="0"/>
              </a:spcBef>
              <a:buClr>
                <a:schemeClr val="lt2"/>
              </a:buClr>
              <a:buSzPts val="1800"/>
              <a:buFont typeface="Arial"/>
              <a:buNone/>
              <a:defRPr sz="1500" b="0" i="0" u="none" strike="noStrike" cap="none" baseline="3000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52400" marR="0" lvl="3" indent="-38100" algn="l" rtl="0">
              <a:lnSpc>
                <a:spcPct val="90000"/>
              </a:lnSpc>
              <a:spcBef>
                <a:spcPts val="0"/>
              </a:spcBef>
              <a:buClr>
                <a:schemeClr val="lt2"/>
              </a:buClr>
              <a:buSzPts val="1800"/>
              <a:buFont typeface="Arial"/>
              <a:buNone/>
              <a:defRPr sz="1500" b="0" i="0" u="none" strike="noStrike" cap="none" baseline="3000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52400" marR="0" lvl="4" indent="-38100" algn="l" rtl="0">
              <a:lnSpc>
                <a:spcPct val="90000"/>
              </a:lnSpc>
              <a:spcBef>
                <a:spcPts val="0"/>
              </a:spcBef>
              <a:buClr>
                <a:schemeClr val="lt2"/>
              </a:buClr>
              <a:buSzPts val="1800"/>
              <a:buFont typeface="Arial"/>
              <a:buNone/>
              <a:defRPr sz="1500" b="0" i="0" u="none" strike="noStrike" cap="none" baseline="3000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152400" marR="0" lvl="5" indent="-38100" algn="l" rtl="0">
              <a:lnSpc>
                <a:spcPct val="90000"/>
              </a:lnSpc>
              <a:spcBef>
                <a:spcPts val="0"/>
              </a:spcBef>
              <a:buClr>
                <a:schemeClr val="lt2"/>
              </a:buClr>
              <a:buSzPts val="1800"/>
              <a:buFont typeface="Arial"/>
              <a:buNone/>
              <a:defRPr sz="1500" b="0" i="0" u="none" strike="noStrike" cap="none" baseline="3000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152400" marR="0" lvl="6" indent="-38100" algn="l" rtl="0">
              <a:lnSpc>
                <a:spcPct val="90000"/>
              </a:lnSpc>
              <a:spcBef>
                <a:spcPts val="0"/>
              </a:spcBef>
              <a:buClr>
                <a:schemeClr val="lt2"/>
              </a:buClr>
              <a:buSzPts val="1800"/>
              <a:buFont typeface="Arial"/>
              <a:buNone/>
              <a:defRPr sz="1500" b="0" i="0" u="none" strike="noStrike" cap="none" baseline="3000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52400" marR="0" lvl="7" indent="-38100" algn="l" rtl="0">
              <a:lnSpc>
                <a:spcPct val="90000"/>
              </a:lnSpc>
              <a:spcBef>
                <a:spcPts val="0"/>
              </a:spcBef>
              <a:buClr>
                <a:schemeClr val="lt2"/>
              </a:buClr>
              <a:buSzPts val="1800"/>
              <a:buFont typeface="Arial"/>
              <a:buNone/>
              <a:defRPr sz="1500" b="0" i="0" u="none" strike="noStrike" cap="none" baseline="3000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52400" marR="0" lvl="8" indent="-38100" algn="l" rtl="0">
              <a:lnSpc>
                <a:spcPct val="90000"/>
              </a:lnSpc>
              <a:spcBef>
                <a:spcPts val="0"/>
              </a:spcBef>
              <a:buClr>
                <a:schemeClr val="lt2"/>
              </a:buClr>
              <a:buSzPts val="1800"/>
              <a:buFont typeface="Arial"/>
              <a:buNone/>
              <a:defRPr sz="1500" b="0" i="0" u="none" strike="noStrike" cap="none" baseline="3000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152400" lvl="0" indent="-152400" algn="l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Char char="•"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907690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78610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10667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4267">
                <a:solidFill>
                  <a:schemeClr val="tx1">
                    <a:tint val="75000"/>
                  </a:schemeClr>
                </a:solidFill>
              </a:defRPr>
            </a:lvl1pPr>
            <a:lvl2pPr marL="812810" indent="0">
              <a:buNone/>
              <a:defRPr sz="3556">
                <a:solidFill>
                  <a:schemeClr val="tx1">
                    <a:tint val="75000"/>
                  </a:schemeClr>
                </a:solidFill>
              </a:defRPr>
            </a:lvl2pPr>
            <a:lvl3pPr marL="162562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3pPr>
            <a:lvl4pPr marL="2438430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4pPr>
            <a:lvl5pPr marL="325124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5pPr>
            <a:lvl6pPr marL="406405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6pPr>
            <a:lvl7pPr marL="487686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7pPr>
            <a:lvl8pPr marL="568967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8pPr>
            <a:lvl9pPr marL="650248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2251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5066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4267" b="1"/>
            </a:lvl1pPr>
            <a:lvl2pPr marL="812810" indent="0">
              <a:buNone/>
              <a:defRPr sz="3556" b="1"/>
            </a:lvl2pPr>
            <a:lvl3pPr marL="1625620" indent="0">
              <a:buNone/>
              <a:defRPr sz="3200" b="1"/>
            </a:lvl3pPr>
            <a:lvl4pPr marL="2438430" indent="0">
              <a:buNone/>
              <a:defRPr sz="2844" b="1"/>
            </a:lvl4pPr>
            <a:lvl5pPr marL="3251241" indent="0">
              <a:buNone/>
              <a:defRPr sz="2844" b="1"/>
            </a:lvl5pPr>
            <a:lvl6pPr marL="4064051" indent="0">
              <a:buNone/>
              <a:defRPr sz="2844" b="1"/>
            </a:lvl6pPr>
            <a:lvl7pPr marL="4876861" indent="0">
              <a:buNone/>
              <a:defRPr sz="2844" b="1"/>
            </a:lvl7pPr>
            <a:lvl8pPr marL="5689671" indent="0">
              <a:buNone/>
              <a:defRPr sz="2844" b="1"/>
            </a:lvl8pPr>
            <a:lvl9pPr marL="6502481" indent="0">
              <a:buNone/>
              <a:defRPr sz="28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4267" b="1"/>
            </a:lvl1pPr>
            <a:lvl2pPr marL="812810" indent="0">
              <a:buNone/>
              <a:defRPr sz="3556" b="1"/>
            </a:lvl2pPr>
            <a:lvl3pPr marL="1625620" indent="0">
              <a:buNone/>
              <a:defRPr sz="3200" b="1"/>
            </a:lvl3pPr>
            <a:lvl4pPr marL="2438430" indent="0">
              <a:buNone/>
              <a:defRPr sz="2844" b="1"/>
            </a:lvl4pPr>
            <a:lvl5pPr marL="3251241" indent="0">
              <a:buNone/>
              <a:defRPr sz="2844" b="1"/>
            </a:lvl5pPr>
            <a:lvl6pPr marL="4064051" indent="0">
              <a:buNone/>
              <a:defRPr sz="2844" b="1"/>
            </a:lvl6pPr>
            <a:lvl7pPr marL="4876861" indent="0">
              <a:buNone/>
              <a:defRPr sz="2844" b="1"/>
            </a:lvl7pPr>
            <a:lvl8pPr marL="5689671" indent="0">
              <a:buNone/>
              <a:defRPr sz="2844" b="1"/>
            </a:lvl8pPr>
            <a:lvl9pPr marL="6502481" indent="0">
              <a:buNone/>
              <a:defRPr sz="28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3718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858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5376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5689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5689"/>
            </a:lvl1pPr>
            <a:lvl2pPr>
              <a:defRPr sz="4978"/>
            </a:lvl2pPr>
            <a:lvl3pPr>
              <a:defRPr sz="4267"/>
            </a:lvl3pPr>
            <a:lvl4pPr>
              <a:defRPr sz="3556"/>
            </a:lvl4pPr>
            <a:lvl5pPr>
              <a:defRPr sz="3556"/>
            </a:lvl5pPr>
            <a:lvl6pPr>
              <a:defRPr sz="3556"/>
            </a:lvl6pPr>
            <a:lvl7pPr>
              <a:defRPr sz="3556"/>
            </a:lvl7pPr>
            <a:lvl8pPr>
              <a:defRPr sz="3556"/>
            </a:lvl8pPr>
            <a:lvl9pPr>
              <a:defRPr sz="355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2844"/>
            </a:lvl1pPr>
            <a:lvl2pPr marL="812810" indent="0">
              <a:buNone/>
              <a:defRPr sz="2489"/>
            </a:lvl2pPr>
            <a:lvl3pPr marL="1625620" indent="0">
              <a:buNone/>
              <a:defRPr sz="2133"/>
            </a:lvl3pPr>
            <a:lvl4pPr marL="2438430" indent="0">
              <a:buNone/>
              <a:defRPr sz="1778"/>
            </a:lvl4pPr>
            <a:lvl5pPr marL="3251241" indent="0">
              <a:buNone/>
              <a:defRPr sz="1778"/>
            </a:lvl5pPr>
            <a:lvl6pPr marL="4064051" indent="0">
              <a:buNone/>
              <a:defRPr sz="1778"/>
            </a:lvl6pPr>
            <a:lvl7pPr marL="4876861" indent="0">
              <a:buNone/>
              <a:defRPr sz="1778"/>
            </a:lvl7pPr>
            <a:lvl8pPr marL="5689671" indent="0">
              <a:buNone/>
              <a:defRPr sz="1778"/>
            </a:lvl8pPr>
            <a:lvl9pPr marL="6502481" indent="0">
              <a:buNone/>
              <a:defRPr sz="1778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51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5689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5689"/>
            </a:lvl1pPr>
            <a:lvl2pPr marL="812810" indent="0">
              <a:buNone/>
              <a:defRPr sz="4978"/>
            </a:lvl2pPr>
            <a:lvl3pPr marL="1625620" indent="0">
              <a:buNone/>
              <a:defRPr sz="4267"/>
            </a:lvl3pPr>
            <a:lvl4pPr marL="2438430" indent="0">
              <a:buNone/>
              <a:defRPr sz="3556"/>
            </a:lvl4pPr>
            <a:lvl5pPr marL="3251241" indent="0">
              <a:buNone/>
              <a:defRPr sz="3556"/>
            </a:lvl5pPr>
            <a:lvl6pPr marL="4064051" indent="0">
              <a:buNone/>
              <a:defRPr sz="3556"/>
            </a:lvl6pPr>
            <a:lvl7pPr marL="4876861" indent="0">
              <a:buNone/>
              <a:defRPr sz="3556"/>
            </a:lvl7pPr>
            <a:lvl8pPr marL="5689671" indent="0">
              <a:buNone/>
              <a:defRPr sz="3556"/>
            </a:lvl8pPr>
            <a:lvl9pPr marL="6502481" indent="0">
              <a:buNone/>
              <a:defRPr sz="3556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2844"/>
            </a:lvl1pPr>
            <a:lvl2pPr marL="812810" indent="0">
              <a:buNone/>
              <a:defRPr sz="2489"/>
            </a:lvl2pPr>
            <a:lvl3pPr marL="1625620" indent="0">
              <a:buNone/>
              <a:defRPr sz="2133"/>
            </a:lvl3pPr>
            <a:lvl4pPr marL="2438430" indent="0">
              <a:buNone/>
              <a:defRPr sz="1778"/>
            </a:lvl4pPr>
            <a:lvl5pPr marL="3251241" indent="0">
              <a:buNone/>
              <a:defRPr sz="1778"/>
            </a:lvl5pPr>
            <a:lvl6pPr marL="4064051" indent="0">
              <a:buNone/>
              <a:defRPr sz="1778"/>
            </a:lvl6pPr>
            <a:lvl7pPr marL="4876861" indent="0">
              <a:buNone/>
              <a:defRPr sz="1778"/>
            </a:lvl7pPr>
            <a:lvl8pPr marL="5689671" indent="0">
              <a:buNone/>
              <a:defRPr sz="1778"/>
            </a:lvl8pPr>
            <a:lvl9pPr marL="6502481" indent="0">
              <a:buNone/>
              <a:defRPr sz="1778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2078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3/13/2025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1327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65" r:id="rId1"/>
    <p:sldLayoutId id="2147484166" r:id="rId2"/>
    <p:sldLayoutId id="2147484167" r:id="rId3"/>
    <p:sldLayoutId id="2147484168" r:id="rId4"/>
    <p:sldLayoutId id="2147484169" r:id="rId5"/>
    <p:sldLayoutId id="2147484170" r:id="rId6"/>
    <p:sldLayoutId id="2147484171" r:id="rId7"/>
    <p:sldLayoutId id="2147484172" r:id="rId8"/>
    <p:sldLayoutId id="2147484173" r:id="rId9"/>
    <p:sldLayoutId id="2147484174" r:id="rId10"/>
    <p:sldLayoutId id="2147484175" r:id="rId11"/>
    <p:sldLayoutId id="214748417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21" name="Google Shape;5821;p524"/>
          <p:cNvSpPr/>
          <p:nvPr/>
        </p:nvSpPr>
        <p:spPr>
          <a:xfrm rot="16200000">
            <a:off x="838711" y="3731830"/>
            <a:ext cx="298247" cy="294750"/>
          </a:xfrm>
          <a:prstGeom prst="rect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lang="en" sz="900" dirty="0"/>
          </a:p>
        </p:txBody>
      </p:sp>
      <p:sp>
        <p:nvSpPr>
          <p:cNvPr id="6" name="Google Shape;5823;p524">
            <a:extLst>
              <a:ext uri="{FF2B5EF4-FFF2-40B4-BE49-F238E27FC236}">
                <a16:creationId xmlns:a16="http://schemas.microsoft.com/office/drawing/2014/main" id="{C8C6838B-2DCE-C5BC-2D53-8DA530889DAC}"/>
              </a:ext>
            </a:extLst>
          </p:cNvPr>
          <p:cNvSpPr txBox="1"/>
          <p:nvPr/>
        </p:nvSpPr>
        <p:spPr>
          <a:xfrm rot="16200000">
            <a:off x="936996" y="3825500"/>
            <a:ext cx="143274" cy="13155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Poppins"/>
              <a:buNone/>
            </a:pPr>
            <a:r>
              <a:rPr lang="en" sz="1400" b="1" i="0" u="none" strike="noStrike" cap="none" dirty="0">
                <a:solidFill>
                  <a:srgbClr val="FFFFFF"/>
                </a:solidFill>
                <a:ea typeface="Poppins"/>
                <a:cs typeface="Poppins"/>
                <a:sym typeface="Poppins"/>
              </a:rPr>
              <a:t>4</a:t>
            </a:r>
            <a:endParaRPr lang="en-US" sz="110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4536</Words>
  <Application>Microsoft Office PowerPoint</Application>
  <PresentationFormat>On-screen Show (16:9)</PresentationFormat>
  <Paragraphs>762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Robert Fidrych</cp:lastModifiedBy>
  <cp:revision>57</cp:revision>
  <dcterms:modified xsi:type="dcterms:W3CDTF">2025-03-14T01:22:10Z</dcterms:modified>
</cp:coreProperties>
</file>