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4164" r:id="rId1"/>
  </p:sldMasterIdLst>
  <p:notesMasterIdLst>
    <p:notesMasterId r:id="rId3"/>
  </p:notesMasterIdLst>
  <p:sldIdLst>
    <p:sldId id="27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CAA36B-B923-4EF8-BDFA-4F934760343B}" v="92" dt="2025-03-14T01:22:00.748"/>
  </p1510:revLst>
</p1510:revInfo>
</file>

<file path=ppt/tableStyles.xml><?xml version="1.0" encoding="utf-8"?>
<a:tblStyleLst xmlns:a="http://schemas.openxmlformats.org/drawingml/2006/main" def="{EA8F2245-E745-4D9D-B48E-3F2CAF861A5B}">
  <a:tblStyle styleId="{EA8F2245-E745-4D9D-B48E-3F2CAF861A5B}" styleName="Table_0">
    <a:wholeTbl>
      <a:tcTxStyle b="off" i="off">
        <a:font>
          <a:latin typeface="Poppins Light"/>
          <a:ea typeface="Poppins Light"/>
          <a:cs typeface="Poppins Light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890571C-4C24-4803-BA90-879756CD61C4}" styleName="Table_1">
    <a:wholeTbl>
      <a:tcTxStyle b="off" i="off">
        <a:font>
          <a:latin typeface="Poppins Light"/>
          <a:ea typeface="Poppins Light"/>
          <a:cs typeface="Poppins Light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C0FE0B2-0E9A-442B-89FC-263171C9F118}" styleName="Table_2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000" autoAdjust="0"/>
    <p:restoredTop sz="95682" autoAdjust="0"/>
  </p:normalViewPr>
  <p:slideViewPr>
    <p:cSldViewPr snapToGrid="0">
      <p:cViewPr>
        <p:scale>
          <a:sx n="150" d="100"/>
          <a:sy n="150" d="100"/>
        </p:scale>
        <p:origin x="108" y="-4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1" name="Google Shape;5791;g1532a40752a_0_50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381000"/>
            <a:ext cx="4572000" cy="25733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92" name="Google Shape;5792;g1532a40752a_0_5012:notes"/>
          <p:cNvSpPr txBox="1">
            <a:spLocks noGrp="1"/>
          </p:cNvSpPr>
          <p:nvPr>
            <p:ph type="body" idx="1"/>
          </p:nvPr>
        </p:nvSpPr>
        <p:spPr>
          <a:xfrm>
            <a:off x="381000" y="3124200"/>
            <a:ext cx="6096000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" lvl="0" indent="-191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None/>
            </a:pPr>
            <a:endParaRPr/>
          </a:p>
        </p:txBody>
      </p:sp>
      <p:sp>
        <p:nvSpPr>
          <p:cNvPr id="5793" name="Google Shape;5793;g1532a40752a_0_5012:notes"/>
          <p:cNvSpPr txBox="1">
            <a:spLocks noGrp="1"/>
          </p:cNvSpPr>
          <p:nvPr>
            <p:ph type="sldNum" idx="12"/>
          </p:nvPr>
        </p:nvSpPr>
        <p:spPr>
          <a:xfrm>
            <a:off x="5867400" y="8686800"/>
            <a:ext cx="609600" cy="2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ubtitle" userDrawn="1">
  <p:cSld name="Title and Subtitle"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76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32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2">
            <a:extLst>
              <a:ext uri="{FF2B5EF4-FFF2-40B4-BE49-F238E27FC236}">
                <a16:creationId xmlns:a16="http://schemas.microsoft.com/office/drawing/2014/main" id="{C8C6838B-2DCE-C5BC-2D53-8DA530889DAC}"/>
              </a:ext>
            </a:extLst>
          </p:cNvPr>
          <p:cNvSpPr txBox="1"/>
          <p:nvPr/>
        </p:nvSpPr>
        <p:spPr>
          <a:xfrm>
            <a:off x="1043841" y="3023019"/>
            <a:ext cx="143274" cy="13155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72000" tIns="34275" rIns="72000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None/>
            </a:pPr>
            <a:r>
              <a:rPr lang="hu-HU" b="1" dirty="0">
                <a:solidFill>
                  <a:srgbClr val="FFFFFF"/>
                </a:solidFill>
                <a:cs typeface="Poppins"/>
                <a:sym typeface="Poppins"/>
              </a:rPr>
              <a:t>2</a:t>
            </a:r>
            <a:endParaRPr lang="en-US" sz="1100" dirty="0"/>
          </a:p>
        </p:txBody>
      </p:sp>
      <p:sp>
        <p:nvSpPr>
          <p:cNvPr id="8" name="Google Shape1">
            <a:extLst>
              <a:ext uri="{FF2B5EF4-FFF2-40B4-BE49-F238E27FC236}">
                <a16:creationId xmlns:a16="http://schemas.microsoft.com/office/drawing/2014/main" id="{C8C6838B-2DCE-C5BC-2D53-8DA530889DAC}"/>
              </a:ext>
            </a:extLst>
          </p:cNvPr>
          <p:cNvSpPr txBox="1"/>
          <p:nvPr/>
        </p:nvSpPr>
        <p:spPr>
          <a:xfrm>
            <a:off x="752112" y="3023019"/>
            <a:ext cx="143274" cy="13155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36000" tIns="34275" rIns="36000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None/>
            </a:pPr>
            <a:r>
              <a:rPr lang="hu-HU" sz="1400" b="1" i="0" u="none" strike="noStrike" cap="none" dirty="0" smtClean="0">
                <a:solidFill>
                  <a:srgbClr val="FFFFFF"/>
                </a:solidFill>
                <a:ea typeface="Poppins"/>
                <a:cs typeface="Poppins"/>
                <a:sym typeface="Poppins"/>
              </a:rPr>
              <a:t>1</a:t>
            </a:r>
            <a:endParaRPr lang="en-US" sz="1100" dirty="0"/>
          </a:p>
        </p:txBody>
      </p:sp>
      <p:sp>
        <p:nvSpPr>
          <p:cNvPr id="9" name="Google Shape0">
            <a:extLst>
              <a:ext uri="{FF2B5EF4-FFF2-40B4-BE49-F238E27FC236}">
                <a16:creationId xmlns:a16="http://schemas.microsoft.com/office/drawing/2014/main" id="{C8C6838B-2DCE-C5BC-2D53-8DA530889DAC}"/>
              </a:ext>
            </a:extLst>
          </p:cNvPr>
          <p:cNvSpPr txBox="1"/>
          <p:nvPr/>
        </p:nvSpPr>
        <p:spPr>
          <a:xfrm>
            <a:off x="509266" y="3023019"/>
            <a:ext cx="143274" cy="13155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0" tIns="34275" rIns="0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None/>
            </a:pPr>
            <a:r>
              <a:rPr lang="hu-HU" sz="1400" b="1" i="0" u="none" strike="noStrike" cap="none" dirty="0" smtClean="0">
                <a:solidFill>
                  <a:srgbClr val="FFFFFF"/>
                </a:solidFill>
                <a:ea typeface="Poppins"/>
                <a:cs typeface="Poppins"/>
                <a:sym typeface="Poppins"/>
              </a:rPr>
              <a:t>0</a:t>
            </a:r>
            <a:endParaRPr lang="en-US" sz="1100" dirty="0"/>
          </a:p>
        </p:txBody>
      </p:sp>
      <p:sp>
        <p:nvSpPr>
          <p:cNvPr id="10" name="Google Shape6">
            <a:extLst>
              <a:ext uri="{FF2B5EF4-FFF2-40B4-BE49-F238E27FC236}">
                <a16:creationId xmlns:a16="http://schemas.microsoft.com/office/drawing/2014/main" id="{C8C6838B-2DCE-C5BC-2D53-8DA530889DAC}"/>
              </a:ext>
            </a:extLst>
          </p:cNvPr>
          <p:cNvSpPr txBox="1"/>
          <p:nvPr/>
        </p:nvSpPr>
        <p:spPr>
          <a:xfrm>
            <a:off x="752112" y="3273844"/>
            <a:ext cx="143274" cy="13155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216000" tIns="34275" rIns="216000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None/>
            </a:pPr>
            <a:r>
              <a:rPr lang="hu-HU" sz="1400" b="1" i="0" u="none" strike="noStrike" cap="none" dirty="0" smtClean="0">
                <a:solidFill>
                  <a:srgbClr val="FFFFFF"/>
                </a:solidFill>
                <a:ea typeface="Poppins"/>
                <a:cs typeface="Poppins"/>
                <a:sym typeface="Poppins"/>
              </a:rPr>
              <a:t>6</a:t>
            </a:r>
            <a:endParaRPr lang="en-US" sz="1100" dirty="0"/>
          </a:p>
        </p:txBody>
      </p:sp>
      <p:sp>
        <p:nvSpPr>
          <p:cNvPr id="12" name="Google Shape9">
            <a:extLst>
              <a:ext uri="{FF2B5EF4-FFF2-40B4-BE49-F238E27FC236}">
                <a16:creationId xmlns:a16="http://schemas.microsoft.com/office/drawing/2014/main" id="{C8C6838B-2DCE-C5BC-2D53-8DA530889DAC}"/>
              </a:ext>
            </a:extLst>
          </p:cNvPr>
          <p:cNvSpPr txBox="1"/>
          <p:nvPr/>
        </p:nvSpPr>
        <p:spPr>
          <a:xfrm>
            <a:off x="1505989" y="3284207"/>
            <a:ext cx="143274" cy="13155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324000" tIns="34275" rIns="324000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None/>
            </a:pPr>
            <a:r>
              <a:rPr lang="hu-HU" sz="1400" b="1" i="0" u="none" strike="noStrike" cap="none" dirty="0" smtClean="0">
                <a:solidFill>
                  <a:srgbClr val="FFFFFF"/>
                </a:solidFill>
                <a:ea typeface="Poppins"/>
                <a:cs typeface="Poppins"/>
                <a:sym typeface="Poppins"/>
              </a:rPr>
              <a:t>9</a:t>
            </a:r>
            <a:endParaRPr lang="en-US" sz="1100" dirty="0"/>
          </a:p>
        </p:txBody>
      </p:sp>
      <p:sp>
        <p:nvSpPr>
          <p:cNvPr id="13" name="Google Shape8">
            <a:extLst>
              <a:ext uri="{FF2B5EF4-FFF2-40B4-BE49-F238E27FC236}">
                <a16:creationId xmlns:a16="http://schemas.microsoft.com/office/drawing/2014/main" id="{C8C6838B-2DCE-C5BC-2D53-8DA530889DAC}"/>
              </a:ext>
            </a:extLst>
          </p:cNvPr>
          <p:cNvSpPr txBox="1"/>
          <p:nvPr/>
        </p:nvSpPr>
        <p:spPr>
          <a:xfrm>
            <a:off x="1286687" y="3280613"/>
            <a:ext cx="143274" cy="13155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288000" tIns="34275" rIns="288000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None/>
            </a:pPr>
            <a:r>
              <a:rPr lang="hu-HU" sz="1400" b="1" i="0" u="none" strike="noStrike" cap="none" dirty="0" smtClean="0">
                <a:solidFill>
                  <a:srgbClr val="FFFFFF"/>
                </a:solidFill>
                <a:ea typeface="Poppins"/>
                <a:cs typeface="Poppins"/>
                <a:sym typeface="Poppins"/>
              </a:rPr>
              <a:t>8</a:t>
            </a:r>
            <a:endParaRPr lang="en-US" sz="1100" dirty="0"/>
          </a:p>
        </p:txBody>
      </p:sp>
      <p:sp>
        <p:nvSpPr>
          <p:cNvPr id="16" name="Google Shape3">
            <a:extLst>
              <a:ext uri="{FF2B5EF4-FFF2-40B4-BE49-F238E27FC236}">
                <a16:creationId xmlns:a16="http://schemas.microsoft.com/office/drawing/2014/main" id="{C8C6838B-2DCE-C5BC-2D53-8DA530889DAC}"/>
              </a:ext>
            </a:extLst>
          </p:cNvPr>
          <p:cNvSpPr txBox="1"/>
          <p:nvPr/>
        </p:nvSpPr>
        <p:spPr>
          <a:xfrm>
            <a:off x="1286687" y="3023019"/>
            <a:ext cx="143274" cy="13155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108000" tIns="34275" rIns="108000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None/>
            </a:pPr>
            <a:r>
              <a:rPr lang="hu-HU" sz="1400" b="1" i="0" u="none" strike="noStrike" cap="none" dirty="0" smtClean="0">
                <a:solidFill>
                  <a:srgbClr val="FFFFFF"/>
                </a:solidFill>
                <a:ea typeface="Poppins"/>
                <a:cs typeface="Poppins"/>
                <a:sym typeface="Poppins"/>
              </a:rPr>
              <a:t>3</a:t>
            </a:r>
            <a:endParaRPr lang="en-US" sz="1100" dirty="0"/>
          </a:p>
        </p:txBody>
      </p:sp>
      <p:sp>
        <p:nvSpPr>
          <p:cNvPr id="17" name="Google Shape5">
            <a:extLst>
              <a:ext uri="{FF2B5EF4-FFF2-40B4-BE49-F238E27FC236}">
                <a16:creationId xmlns:a16="http://schemas.microsoft.com/office/drawing/2014/main" id="{C8C6838B-2DCE-C5BC-2D53-8DA530889DAC}"/>
              </a:ext>
            </a:extLst>
          </p:cNvPr>
          <p:cNvSpPr txBox="1"/>
          <p:nvPr/>
        </p:nvSpPr>
        <p:spPr>
          <a:xfrm>
            <a:off x="509266" y="3273844"/>
            <a:ext cx="143274" cy="13155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180000" tIns="72000" rIns="180000" bIns="720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None/>
            </a:pPr>
            <a:r>
              <a:rPr lang="hu-HU" sz="1400" b="1" i="0" u="none" strike="noStrike" cap="none" dirty="0" smtClean="0">
                <a:solidFill>
                  <a:srgbClr val="FFFFFF"/>
                </a:solidFill>
                <a:ea typeface="Poppins"/>
                <a:cs typeface="Poppins"/>
                <a:sym typeface="Poppins"/>
              </a:rPr>
              <a:t>5</a:t>
            </a:r>
            <a:endParaRPr lang="en-US" sz="1100" dirty="0"/>
          </a:p>
        </p:txBody>
      </p:sp>
      <p:sp>
        <p:nvSpPr>
          <p:cNvPr id="18" name="Google Shape4">
            <a:extLst>
              <a:ext uri="{FF2B5EF4-FFF2-40B4-BE49-F238E27FC236}">
                <a16:creationId xmlns:a16="http://schemas.microsoft.com/office/drawing/2014/main" id="{C8C6838B-2DCE-C5BC-2D53-8DA530889DAC}"/>
              </a:ext>
            </a:extLst>
          </p:cNvPr>
          <p:cNvSpPr txBox="1"/>
          <p:nvPr/>
        </p:nvSpPr>
        <p:spPr>
          <a:xfrm>
            <a:off x="1505989" y="3023019"/>
            <a:ext cx="143274" cy="13155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144000" tIns="72000" rIns="144000" bIns="720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None/>
            </a:pPr>
            <a:r>
              <a:rPr lang="hu-HU" sz="1400" b="1" i="0" u="none" strike="noStrike" cap="none" dirty="0" smtClean="0">
                <a:solidFill>
                  <a:srgbClr val="FFFFFF"/>
                </a:solidFill>
                <a:ea typeface="Poppins"/>
                <a:cs typeface="Poppins"/>
                <a:sym typeface="Poppins"/>
              </a:rPr>
              <a:t>4</a:t>
            </a:r>
            <a:endParaRPr lang="en-US" sz="1100" dirty="0"/>
          </a:p>
        </p:txBody>
      </p:sp>
      <p:sp>
        <p:nvSpPr>
          <p:cNvPr id="19" name="Google Shape7">
            <a:extLst>
              <a:ext uri="{FF2B5EF4-FFF2-40B4-BE49-F238E27FC236}">
                <a16:creationId xmlns:a16="http://schemas.microsoft.com/office/drawing/2014/main" id="{C8C6838B-2DCE-C5BC-2D53-8DA530889DAC}"/>
              </a:ext>
            </a:extLst>
          </p:cNvPr>
          <p:cNvSpPr txBox="1"/>
          <p:nvPr/>
        </p:nvSpPr>
        <p:spPr>
          <a:xfrm>
            <a:off x="1041134" y="3277438"/>
            <a:ext cx="143274" cy="13155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252000" tIns="34275" rIns="252000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None/>
            </a:pPr>
            <a:r>
              <a:rPr lang="hu-HU" b="1" dirty="0" smtClean="0">
                <a:solidFill>
                  <a:srgbClr val="FFFFFF"/>
                </a:solidFill>
                <a:cs typeface="Poppins"/>
                <a:sym typeface="Poppins"/>
              </a:rPr>
              <a:t>7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On-screen Show (16:9)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Poppins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2025-08-06T19:18:40Z</dcterms:modified>
</cp:coreProperties>
</file>