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BA77"/>
    <a:srgbClr val="2453FF"/>
    <a:srgbClr val="90EBCD"/>
    <a:srgbClr val="FE7C3F"/>
    <a:srgbClr val="175D51"/>
    <a:srgbClr val="3138A7"/>
    <a:srgbClr val="0C322C"/>
    <a:srgbClr val="12E8DD"/>
    <a:srgbClr val="192072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879F4D-EE0A-4148-9049-33476857D3D4}" v="99" dt="2024-11-02T22:47:01.8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46"/>
    <p:restoredTop sz="94695"/>
  </p:normalViewPr>
  <p:slideViewPr>
    <p:cSldViewPr snapToGrid="0">
      <p:cViewPr varScale="1">
        <p:scale>
          <a:sx n="55" d="100"/>
          <a:sy n="55" d="100"/>
        </p:scale>
        <p:origin x="108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301FE79-833D-554D-9BBC-E63CCD6E54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5E16E6-97C7-EE42-896D-D3C3D0156D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8415ED-264F-FF46-958E-562BDBE3B629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48B7D7-9C57-9F49-AC9E-907366F6FE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9A464-AC6E-2642-95D4-DC7E78E23B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4A3B10-583C-B94D-B167-AB1123A96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92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5CFFD-C28E-4F99-A0AE-37E23A3D8A38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19A10-C191-488C-8380-88750C29A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18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hotos |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31838" y="4427780"/>
            <a:ext cx="2284412" cy="16976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861238" y="4629005"/>
            <a:ext cx="2030818" cy="541687"/>
          </a:xfrm>
        </p:spPr>
        <p:txBody>
          <a:bodyPr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First name </a:t>
            </a:r>
            <a:br>
              <a:rPr lang="en-US" dirty="0"/>
            </a:br>
            <a:r>
              <a:rPr lang="en-US" dirty="0"/>
              <a:t>Last Name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861238" y="5337445"/>
            <a:ext cx="2030818" cy="169277"/>
          </a:xfrm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buNone/>
              <a:defRPr sz="10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Job Title</a:t>
            </a:r>
          </a:p>
        </p:txBody>
      </p:sp>
    </p:spTree>
    <p:extLst>
      <p:ext uri="{BB962C8B-B14F-4D97-AF65-F5344CB8AC3E}">
        <p14:creationId xmlns:p14="http://schemas.microsoft.com/office/powerpoint/2010/main" val="503602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Placeholder 22"/>
          <p:cNvSpPr>
            <a:spLocks noGrp="1"/>
          </p:cNvSpPr>
          <p:nvPr>
            <p:ph type="title"/>
          </p:nvPr>
        </p:nvSpPr>
        <p:spPr>
          <a:xfrm>
            <a:off x="731837" y="630659"/>
            <a:ext cx="10728326" cy="45550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idx="1"/>
          </p:nvPr>
        </p:nvSpPr>
        <p:spPr>
          <a:xfrm>
            <a:off x="731837" y="2528888"/>
            <a:ext cx="10728325" cy="1831271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8366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spcAft>
          <a:spcPts val="1000"/>
        </a:spcAft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10000"/>
        </a:lnSpc>
        <a:spcBef>
          <a:spcPts val="1000"/>
        </a:spcBef>
        <a:spcAft>
          <a:spcPts val="600"/>
        </a:spcAft>
        <a:buClr>
          <a:schemeClr val="accent1"/>
        </a:buClr>
        <a:buFont typeface="Poppins Black" panose="00000A00000000000000" pitchFamily="2" charset="0"/>
        <a:buChar char="—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800100" indent="-3429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1"/>
        </a:buClr>
        <a:buFont typeface="Poppins SemiBold" panose="00000700000000000000" pitchFamily="2" charset="0"/>
        <a:buChar char="–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1"/>
        </a:buClr>
        <a:buFont typeface="Poppins Light" panose="00000400000000000000" pitchFamily="2" charset="0"/>
        <a:buChar char="–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1"/>
        </a:buClr>
        <a:buFont typeface="Poppins Light" panose="00000400000000000000" pitchFamily="2" charset="0"/>
        <a:buChar char="–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1"/>
        </a:buClr>
        <a:buFont typeface="Poppins Light" panose="00000400000000000000" pitchFamily="2" charset="0"/>
        <a:buChar char="–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461" userDrawn="1">
          <p15:clr>
            <a:srgbClr val="F26B43"/>
          </p15:clr>
        </p15:guide>
        <p15:guide id="2" orient="horz" pos="459" userDrawn="1">
          <p15:clr>
            <a:srgbClr val="F26B43"/>
          </p15:clr>
        </p15:guide>
        <p15:guide id="3" orient="horz" pos="3861" userDrawn="1">
          <p15:clr>
            <a:srgbClr val="F26B43"/>
          </p15:clr>
        </p15:guide>
        <p15:guide id="4" pos="7219" userDrawn="1">
          <p15:clr>
            <a:srgbClr val="F26B43"/>
          </p15:clr>
        </p15:guide>
        <p15:guide id="5" pos="1141" userDrawn="1">
          <p15:clr>
            <a:srgbClr val="F26B43"/>
          </p15:clr>
        </p15:guide>
        <p15:guide id="6" pos="1220" userDrawn="1">
          <p15:clr>
            <a:srgbClr val="F26B43"/>
          </p15:clr>
        </p15:guide>
        <p15:guide id="7" pos="3419" userDrawn="1">
          <p15:clr>
            <a:srgbClr val="F26B43"/>
          </p15:clr>
        </p15:guide>
        <p15:guide id="8" pos="3500" userDrawn="1">
          <p15:clr>
            <a:srgbClr val="F26B43"/>
          </p15:clr>
        </p15:guide>
        <p15:guide id="9" pos="4179" userDrawn="1">
          <p15:clr>
            <a:srgbClr val="F26B43"/>
          </p15:clr>
        </p15:guide>
        <p15:guide id="10" pos="4260" userDrawn="1">
          <p15:clr>
            <a:srgbClr val="F26B43"/>
          </p15:clr>
        </p15:guide>
        <p15:guide id="11" pos="2741" userDrawn="1">
          <p15:clr>
            <a:srgbClr val="F26B43"/>
          </p15:clr>
        </p15:guide>
        <p15:guide id="12" pos="2660" userDrawn="1">
          <p15:clr>
            <a:srgbClr val="F26B43"/>
          </p15:clr>
        </p15:guide>
        <p15:guide id="13" pos="1980" userDrawn="1">
          <p15:clr>
            <a:srgbClr val="F26B43"/>
          </p15:clr>
        </p15:guide>
        <p15:guide id="14" pos="1900" userDrawn="1">
          <p15:clr>
            <a:srgbClr val="F26B43"/>
          </p15:clr>
        </p15:guide>
        <p15:guide id="15" pos="5020" userDrawn="1">
          <p15:clr>
            <a:srgbClr val="F26B43"/>
          </p15:clr>
        </p15:guide>
        <p15:guide id="16" pos="4939" userDrawn="1">
          <p15:clr>
            <a:srgbClr val="F26B43"/>
          </p15:clr>
        </p15:guide>
        <p15:guide id="17" pos="5700" userDrawn="1">
          <p15:clr>
            <a:srgbClr val="F26B43"/>
          </p15:clr>
        </p15:guide>
        <p15:guide id="18" pos="5777" userDrawn="1">
          <p15:clr>
            <a:srgbClr val="F26B43"/>
          </p15:clr>
        </p15:guide>
        <p15:guide id="19" pos="6457" userDrawn="1">
          <p15:clr>
            <a:srgbClr val="F26B43"/>
          </p15:clr>
        </p15:guide>
        <p15:guide id="20" pos="6537" userDrawn="1">
          <p15:clr>
            <a:srgbClr val="F26B43"/>
          </p15:clr>
        </p15:guide>
        <p15:guide id="21" orient="horz" pos="799" userDrawn="1">
          <p15:clr>
            <a:srgbClr val="F26B43"/>
          </p15:clr>
        </p15:guide>
        <p15:guide id="22" orient="horz" pos="1593" userDrawn="1">
          <p15:clr>
            <a:srgbClr val="F26B43"/>
          </p15:clr>
        </p15:guide>
        <p15:guide id="23" orient="horz" pos="1139" userDrawn="1">
          <p15:clr>
            <a:srgbClr val="F26B43"/>
          </p15:clr>
        </p15:guide>
        <p15:guide id="24" orient="horz" pos="2500" userDrawn="1">
          <p15:clr>
            <a:srgbClr val="F26B43"/>
          </p15:clr>
        </p15:guide>
        <p15:guide id="25" orient="horz" pos="2954" userDrawn="1">
          <p15:clr>
            <a:srgbClr val="F26B43"/>
          </p15:clr>
        </p15:guide>
        <p15:guide id="26" orient="horz" pos="3385" userDrawn="1">
          <p15:clr>
            <a:srgbClr val="F26B43"/>
          </p15:clr>
        </p15:guide>
        <p15:guide id="27" orient="horz" pos="2047" userDrawn="1">
          <p15:clr>
            <a:srgbClr val="F26B43"/>
          </p15:clr>
        </p15:guide>
        <p15:guide id="28" orient="horz" pos="1820" userDrawn="1">
          <p15:clr>
            <a:srgbClr val="F26B43"/>
          </p15:clr>
        </p15:guide>
        <p15:guide id="29" orient="horz" pos="227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4294967295"/>
          </p:nvPr>
        </p:nvSpPr>
        <p:spPr>
          <a:xfrm>
            <a:off x="861237" y="4544163"/>
            <a:ext cx="2030818" cy="297774"/>
          </a:xfrm>
        </p:spPr>
        <p:txBody>
          <a:bodyPr vert="horz" lIns="0" tIns="0" rIns="0" bIns="0" rtlCol="0" anchor="t">
            <a:spAutoFit/>
          </a:bodyPr>
          <a:lstStyle/>
          <a:p>
            <a:pPr marL="0" indent="0">
              <a:buNone/>
            </a:pPr>
            <a:r>
              <a:rPr lang="en-AU" dirty="0">
                <a:solidFill>
                  <a:schemeClr val="bg1"/>
                </a:solidFill>
              </a:rPr>
              <a:t>Daniel </a:t>
            </a:r>
            <a:r>
              <a:rPr lang="en-AU" dirty="0" err="1">
                <a:solidFill>
                  <a:schemeClr val="bg1"/>
                </a:solidFill>
              </a:rPr>
              <a:t>Düsentrieb</a:t>
            </a:r>
            <a:endParaRPr lang="en-US" dirty="0" err="1">
              <a:solidFill>
                <a:schemeClr val="bg1"/>
              </a:solidFill>
            </a:endParaRPr>
          </a:p>
        </p:txBody>
      </p:sp>
      <p:sp>
        <p:nvSpPr>
          <p:cNvPr id="21" name="Slide Number Placeholder 3">
            <a:extLst>
              <a:ext uri="{FF2B5EF4-FFF2-40B4-BE49-F238E27FC236}">
                <a16:creationId xmlns:a16="http://schemas.microsoft.com/office/drawing/2014/main" id="{206EC4C6-C802-E94A-B6DC-552AC69297C3}"/>
              </a:ext>
            </a:extLst>
          </p:cNvPr>
          <p:cNvSpPr txBox="1">
            <a:spLocks/>
          </p:cNvSpPr>
          <p:nvPr/>
        </p:nvSpPr>
        <p:spPr>
          <a:xfrm>
            <a:off x="11171238" y="6294438"/>
            <a:ext cx="288925" cy="12382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kern="1200">
                <a:solidFill>
                  <a:schemeClr val="tx1"/>
                </a:solidFill>
                <a:latin typeface="Poppins SemiBold" panose="00000700000000000000" pitchFamily="2" charset="0"/>
                <a:ea typeface="+mn-ea"/>
                <a:cs typeface="Poppins SemiBold" panose="00000700000000000000" pitchFamily="2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6D8E11-A83D-46AC-BA35-C493C365AC6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BC3F595-D3CD-D431-2EAA-7D1A6B70E63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31837" y="630659"/>
            <a:ext cx="10728326" cy="45550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756180"/>
      </p:ext>
    </p:extLst>
  </p:cSld>
  <p:clrMapOvr>
    <a:masterClrMapping/>
  </p:clrMapOvr>
</p:sld>
</file>

<file path=ppt/theme/theme1.xml><?xml version="1.0" encoding="utf-8"?>
<a:theme xmlns:a="http://schemas.openxmlformats.org/drawingml/2006/main" name="SUSE Infinity">
  <a:themeElements>
    <a:clrScheme name="SUSE Infinity">
      <a:dk1>
        <a:srgbClr val="000000"/>
      </a:dk1>
      <a:lt1>
        <a:srgbClr val="FFFFFF"/>
      </a:lt1>
      <a:dk2>
        <a:srgbClr val="0C322C"/>
      </a:dk2>
      <a:lt2>
        <a:srgbClr val="EFEFEF"/>
      </a:lt2>
      <a:accent1>
        <a:srgbClr val="30BA78"/>
      </a:accent1>
      <a:accent2>
        <a:srgbClr val="192072"/>
      </a:accent2>
      <a:accent3>
        <a:srgbClr val="2453FF"/>
      </a:accent3>
      <a:accent4>
        <a:srgbClr val="FE7C3F"/>
      </a:accent4>
      <a:accent5>
        <a:srgbClr val="90EBCD"/>
      </a:accent5>
      <a:accent6>
        <a:srgbClr val="A5A5A5"/>
      </a:accent6>
      <a:hlink>
        <a:srgbClr val="ED7D31"/>
      </a:hlink>
      <a:folHlink>
        <a:srgbClr val="FFA56F"/>
      </a:folHlink>
    </a:clrScheme>
    <a:fontScheme name="SUSE Infinity">
      <a:majorFont>
        <a:latin typeface="Poppins Medium"/>
        <a:ea typeface=""/>
        <a:cs typeface=""/>
      </a:majorFont>
      <a:minorFont>
        <a:latin typeface="Poppi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Poppins Black</vt:lpstr>
      <vt:lpstr>Poppins Light</vt:lpstr>
      <vt:lpstr>Poppins Medium</vt:lpstr>
      <vt:lpstr>Poppins SemiBold</vt:lpstr>
      <vt:lpstr>SUSE Infinity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2024-11-09T17:14:03Z</dcterms:created>
  <dcterms:modified xsi:type="dcterms:W3CDTF">2024-11-09T17:16:13Z</dcterms:modified>
</cp:coreProperties>
</file>