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91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A4FA5-4C68-43C9-8A0B-E185D63417FF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C0098-7235-4CDC-86C3-B9D9D6B59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092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A4FA5-4C68-43C9-8A0B-E185D63417FF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C0098-7235-4CDC-86C3-B9D9D6B59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250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A4FA5-4C68-43C9-8A0B-E185D63417FF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C0098-7235-4CDC-86C3-B9D9D6B59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659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A4FA5-4C68-43C9-8A0B-E185D63417FF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C0098-7235-4CDC-86C3-B9D9D6B59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5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A4FA5-4C68-43C9-8A0B-E185D63417FF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C0098-7235-4CDC-86C3-B9D9D6B59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899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A4FA5-4C68-43C9-8A0B-E185D63417FF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C0098-7235-4CDC-86C3-B9D9D6B59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823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A4FA5-4C68-43C9-8A0B-E185D63417FF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C0098-7235-4CDC-86C3-B9D9D6B59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305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A4FA5-4C68-43C9-8A0B-E185D63417FF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C0098-7235-4CDC-86C3-B9D9D6B59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16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A4FA5-4C68-43C9-8A0B-E185D63417FF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C0098-7235-4CDC-86C3-B9D9D6B59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32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A4FA5-4C68-43C9-8A0B-E185D63417FF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C0098-7235-4CDC-86C3-B9D9D6B59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013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A4FA5-4C68-43C9-8A0B-E185D63417FF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C0098-7235-4CDC-86C3-B9D9D6B59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438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AA4FA5-4C68-43C9-8A0B-E185D63417FF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6C0098-7235-4CDC-86C3-B9D9D6B59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894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2099388" y="2428681"/>
            <a:ext cx="2108718" cy="195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8449110" y="2428681"/>
            <a:ext cx="1091682" cy="195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6298163" y="2416629"/>
            <a:ext cx="1091682" cy="19594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024743" y="2323324"/>
            <a:ext cx="2311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Callibri</a:t>
            </a:r>
            <a:r>
              <a:rPr lang="en-US" dirty="0" smtClean="0"/>
              <a:t> Light (Heading)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580145" y="2323324"/>
            <a:ext cx="19223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e-IL" dirty="0" smtClean="0">
                <a:cs typeface="+mj-cs"/>
              </a:rPr>
              <a:t>טיימס ניו רומן (הדינג)</a:t>
            </a:r>
            <a:endParaRPr lang="en-US" dirty="0">
              <a:cs typeface="+mj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346376" y="2341986"/>
            <a:ext cx="12971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e-I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טיימס ניו רומן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86471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14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</dc:creator>
  <cp:lastModifiedBy>me</cp:lastModifiedBy>
  <cp:revision>8</cp:revision>
  <dcterms:created xsi:type="dcterms:W3CDTF">2017-05-03T22:41:52Z</dcterms:created>
  <dcterms:modified xsi:type="dcterms:W3CDTF">2017-05-03T23:10:53Z</dcterms:modified>
</cp:coreProperties>
</file>