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4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8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9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5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0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9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7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D820-81B3-46FE-9112-3DB81238D862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2EE1-41BD-4E49-9073-0A70336BCD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2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/>
          <a:stretch>
            <a:fillRect/>
          </a:stretch>
        </p:blipFill>
        <p:spPr bwMode="auto">
          <a:xfrm>
            <a:off x="5385708" y="2969516"/>
            <a:ext cx="1125820" cy="11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4" r="-182"/>
          <a:stretch>
            <a:fillRect/>
          </a:stretch>
        </p:blipFill>
        <p:spPr bwMode="auto">
          <a:xfrm>
            <a:off x="4234057" y="3022786"/>
            <a:ext cx="1145464" cy="10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9373" r="80762" b="71001"/>
          <a:stretch/>
        </p:blipFill>
        <p:spPr>
          <a:xfrm>
            <a:off x="426356" y="1645412"/>
            <a:ext cx="1335829" cy="11036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36792" y="1395667"/>
            <a:ext cx="1578484" cy="1636145"/>
            <a:chOff x="38100" y="3532162"/>
            <a:chExt cx="1925010" cy="1995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7" r="79729" b="28621"/>
            <a:stretch/>
          </p:blipFill>
          <p:spPr>
            <a:xfrm>
              <a:off x="188837" y="3882754"/>
              <a:ext cx="1774273" cy="12729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" y="3532162"/>
              <a:ext cx="183039" cy="199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4" y="3699293"/>
              <a:ext cx="158194" cy="438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561" y="1730247"/>
            <a:ext cx="104304" cy="1502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11" name="Rectangle 10"/>
          <p:cNvSpPr/>
          <p:nvPr/>
        </p:nvSpPr>
        <p:spPr>
          <a:xfrm>
            <a:off x="418772" y="2049488"/>
            <a:ext cx="131865" cy="159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7"/>
          <a:stretch/>
        </p:blipFill>
        <p:spPr bwMode="auto">
          <a:xfrm>
            <a:off x="5377753" y="1848901"/>
            <a:ext cx="1099098" cy="11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2042"/>
          <a:stretch/>
        </p:blipFill>
        <p:spPr bwMode="auto">
          <a:xfrm>
            <a:off x="4271953" y="1856599"/>
            <a:ext cx="1094909" cy="112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377570" y="1557137"/>
            <a:ext cx="1003633" cy="46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902" dirty="0">
                <a:latin typeface="Arial" panose="020B0604020202020204" pitchFamily="34" charset="0"/>
                <a:cs typeface="Arial" panose="020B0604020202020204" pitchFamily="34" charset="0"/>
              </a:rPr>
              <a:t>ANNUEL</a:t>
            </a:r>
            <a:endParaRPr lang="en-GB" sz="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289081" y="1557138"/>
            <a:ext cx="1003633" cy="46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902" dirty="0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endParaRPr lang="en-GB" sz="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85980"/>
          <a:stretch>
            <a:fillRect/>
          </a:stretch>
        </p:blipFill>
        <p:spPr bwMode="auto">
          <a:xfrm rot="5400000">
            <a:off x="5298826" y="2924081"/>
            <a:ext cx="2585983" cy="23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29130" y="1383992"/>
            <a:ext cx="3495459" cy="28346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429130" y="1381587"/>
            <a:ext cx="3495459" cy="2975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48" dirty="0" err="1">
                <a:latin typeface="Arial" panose="020B0604020202020204" pitchFamily="34" charset="0"/>
                <a:cs typeface="Arial" panose="020B0604020202020204" pitchFamily="34" charset="0"/>
              </a:rPr>
              <a:t>Comparaison</a:t>
            </a:r>
            <a:r>
              <a:rPr lang="en-GB" altLang="en-US" sz="11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148" dirty="0" err="1">
                <a:latin typeface="Arial" panose="020B0604020202020204" pitchFamily="34" charset="0"/>
                <a:cs typeface="Arial" panose="020B0604020202020204" pitchFamily="34" charset="0"/>
              </a:rPr>
              <a:t>Modèle-Données</a:t>
            </a:r>
            <a:r>
              <a:rPr lang="en-GB" altLang="en-US" sz="1148" dirty="0">
                <a:latin typeface="Arial" panose="020B0604020202020204" pitchFamily="34" charset="0"/>
                <a:cs typeface="Arial" panose="020B0604020202020204" pitchFamily="34" charset="0"/>
              </a:rPr>
              <a:t> à 130 </a:t>
            </a:r>
            <a:r>
              <a:rPr lang="en-GB" altLang="en-US" sz="1148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en-GB" altLang="en-US" sz="11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2214" y="1782976"/>
            <a:ext cx="120181" cy="219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5" name="TextBox 24"/>
          <p:cNvSpPr txBox="1"/>
          <p:nvPr/>
        </p:nvSpPr>
        <p:spPr>
          <a:xfrm>
            <a:off x="3403720" y="2210061"/>
            <a:ext cx="892930" cy="2311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2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GB" sz="902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GES </a:t>
            </a:r>
            <a:endParaRPr lang="en-US" sz="902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62184" y="2931266"/>
            <a:ext cx="124698" cy="1170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8" name="Rectangle 27"/>
          <p:cNvSpPr/>
          <p:nvPr/>
        </p:nvSpPr>
        <p:spPr>
          <a:xfrm>
            <a:off x="314535" y="2994416"/>
            <a:ext cx="124698" cy="1170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9" name="Rectangle 28"/>
          <p:cNvSpPr/>
          <p:nvPr/>
        </p:nvSpPr>
        <p:spPr>
          <a:xfrm>
            <a:off x="380133" y="3010138"/>
            <a:ext cx="126005" cy="256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30" name="Rectangle 29"/>
          <p:cNvSpPr/>
          <p:nvPr/>
        </p:nvSpPr>
        <p:spPr>
          <a:xfrm>
            <a:off x="1867384" y="3010138"/>
            <a:ext cx="126005" cy="256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 rot="16200000">
            <a:off x="5527756" y="2756376"/>
            <a:ext cx="2570869" cy="297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02" dirty="0" err="1">
                <a:latin typeface="Arial" panose="020B0604020202020204" pitchFamily="34" charset="0"/>
                <a:cs typeface="Arial" panose="020B0604020202020204" pitchFamily="34" charset="0"/>
              </a:rPr>
              <a:t>Anomalie</a:t>
            </a:r>
            <a:r>
              <a:rPr lang="en-GB" altLang="en-US" sz="902" dirty="0">
                <a:latin typeface="Arial" panose="020B0604020202020204" pitchFamily="34" charset="0"/>
                <a:cs typeface="Arial" panose="020B0604020202020204" pitchFamily="34" charset="0"/>
              </a:rPr>
              <a:t> de temperature de surface</a:t>
            </a:r>
            <a:endParaRPr lang="en-GB" altLang="en-US" sz="9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8879" y="3251888"/>
            <a:ext cx="946802" cy="5087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2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GB" sz="902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GES &amp; Flux </a:t>
            </a:r>
            <a:r>
              <a:rPr lang="en-GB" sz="902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GB" sz="902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2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GB" sz="902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(0.2 </a:t>
            </a:r>
            <a:r>
              <a:rPr lang="en-GB" sz="902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en-GB" sz="902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902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82232" y="1696628"/>
            <a:ext cx="1315442" cy="23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2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HadCM3 </a:t>
            </a:r>
            <a:r>
              <a:rPr lang="en-GB" sz="902" i="1" u="sng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forçé</a:t>
            </a:r>
            <a:r>
              <a:rPr lang="en-GB" sz="902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par:</a:t>
            </a:r>
            <a:endParaRPr lang="en-US" sz="902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29130" y="2994416"/>
            <a:ext cx="30464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70669" y="4049246"/>
            <a:ext cx="1435008" cy="224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6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Stone, Capron et al. 2016</a:t>
            </a:r>
            <a:endParaRPr lang="en-US" sz="86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66172" y="2825510"/>
            <a:ext cx="1087157" cy="224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6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Capron et al. 2014</a:t>
            </a:r>
            <a:endParaRPr lang="en-US" sz="86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3066" y="1812462"/>
            <a:ext cx="30008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6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7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6221" y="2944677"/>
            <a:ext cx="2904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6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7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861758" y="1601496"/>
            <a:ext cx="1439870" cy="2241048"/>
            <a:chOff x="38100" y="3532162"/>
            <a:chExt cx="1755966" cy="273302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" t="74418" r="79729" b="6529"/>
            <a:stretch/>
          </p:blipFill>
          <p:spPr>
            <a:xfrm>
              <a:off x="62593" y="4958518"/>
              <a:ext cx="1731473" cy="130667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8100" y="3532162"/>
              <a:ext cx="183039" cy="199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7724" y="3699293"/>
              <a:ext cx="158194" cy="438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1485" r="80762" b="49171"/>
          <a:stretch/>
        </p:blipFill>
        <p:spPr>
          <a:xfrm>
            <a:off x="414685" y="2743661"/>
            <a:ext cx="1335829" cy="1087775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 bwMode="auto">
          <a:xfrm>
            <a:off x="274918" y="1381905"/>
            <a:ext cx="3012916" cy="2975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sz="1148" dirty="0" err="1"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  <a:r>
              <a:rPr lang="en-GB" sz="1148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148" dirty="0" err="1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GB" sz="1148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1148" dirty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GB" sz="1148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en-US" sz="11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1" r="56965"/>
          <a:stretch/>
        </p:blipFill>
        <p:spPr>
          <a:xfrm>
            <a:off x="273307" y="3904212"/>
            <a:ext cx="3088615" cy="3193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4918" y="1381536"/>
            <a:ext cx="3012916" cy="28370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40" name="TextBox 39"/>
          <p:cNvSpPr txBox="1"/>
          <p:nvPr/>
        </p:nvSpPr>
        <p:spPr>
          <a:xfrm>
            <a:off x="221964" y="3750077"/>
            <a:ext cx="2093584" cy="22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6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Capron et al. 2014, Capron et al. 2017a</a:t>
            </a:r>
            <a:endParaRPr lang="en-US" sz="86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6883" y="1735819"/>
            <a:ext cx="107822" cy="118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0" name="Rectangle 49"/>
          <p:cNvSpPr/>
          <p:nvPr/>
        </p:nvSpPr>
        <p:spPr>
          <a:xfrm>
            <a:off x="376883" y="2771746"/>
            <a:ext cx="107822" cy="118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31" name="TextBox 30"/>
          <p:cNvSpPr txBox="1"/>
          <p:nvPr/>
        </p:nvSpPr>
        <p:spPr>
          <a:xfrm>
            <a:off x="287869" y="1655049"/>
            <a:ext cx="290464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6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76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5645" y="2234518"/>
            <a:ext cx="856325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Océan</a:t>
            </a:r>
            <a:r>
              <a:rPr lang="en-GB" sz="738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Austral</a:t>
            </a:r>
          </a:p>
          <a:p>
            <a:r>
              <a:rPr lang="en-GB" sz="984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+1.8 ±0.9°C</a:t>
            </a:r>
            <a:endParaRPr lang="en-US" sz="984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6731" y="1789495"/>
            <a:ext cx="856325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Antarctique</a:t>
            </a:r>
            <a:endParaRPr lang="en-GB" sz="738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8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+1.9 ±1.4°C</a:t>
            </a:r>
            <a:endParaRPr lang="en-US" sz="984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1233" y="2021854"/>
            <a:ext cx="213861" cy="175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6" name="Rectangle 55"/>
          <p:cNvSpPr/>
          <p:nvPr/>
        </p:nvSpPr>
        <p:spPr>
          <a:xfrm>
            <a:off x="559795" y="2111389"/>
            <a:ext cx="213861" cy="3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7" name="Rectangle 56"/>
          <p:cNvSpPr/>
          <p:nvPr/>
        </p:nvSpPr>
        <p:spPr>
          <a:xfrm>
            <a:off x="530207" y="2147777"/>
            <a:ext cx="213861" cy="3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8" name="Rectangle 57"/>
          <p:cNvSpPr/>
          <p:nvPr/>
        </p:nvSpPr>
        <p:spPr>
          <a:xfrm>
            <a:off x="544467" y="2133544"/>
            <a:ext cx="213861" cy="3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1" name="TextBox 50"/>
          <p:cNvSpPr txBox="1"/>
          <p:nvPr/>
        </p:nvSpPr>
        <p:spPr>
          <a:xfrm>
            <a:off x="359401" y="1893815"/>
            <a:ext cx="837089" cy="357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Atlantique</a:t>
            </a:r>
            <a:r>
              <a:rPr lang="en-GB" sz="738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r>
              <a:rPr lang="en-GB" sz="984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-4.2 ±0.8°C</a:t>
            </a:r>
            <a:endParaRPr lang="en-US" sz="984" b="1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1191" r="15641"/>
          <a:stretch/>
        </p:blipFill>
        <p:spPr>
          <a:xfrm>
            <a:off x="7429884" y="2685932"/>
            <a:ext cx="3566766" cy="1842719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25187" r="17039" b="41236"/>
          <a:stretch/>
        </p:blipFill>
        <p:spPr>
          <a:xfrm>
            <a:off x="3000783" y="2667638"/>
            <a:ext cx="4365272" cy="18882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46285" y="2321544"/>
            <a:ext cx="162002" cy="37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8" name="Rectangle 27"/>
          <p:cNvSpPr/>
          <p:nvPr/>
        </p:nvSpPr>
        <p:spPr>
          <a:xfrm>
            <a:off x="5159399" y="2304241"/>
            <a:ext cx="132950" cy="1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5" name="TextBox 4"/>
          <p:cNvSpPr txBox="1"/>
          <p:nvPr/>
        </p:nvSpPr>
        <p:spPr>
          <a:xfrm>
            <a:off x="4073354" y="3017280"/>
            <a:ext cx="817853" cy="205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 err="1">
                <a:latin typeface="Arial" panose="020B0604020202020204" pitchFamily="34" charset="0"/>
                <a:cs typeface="Arial" panose="020B0604020202020204" pitchFamily="34" charset="0"/>
              </a:rPr>
              <a:t>Forçage</a:t>
            </a:r>
            <a:r>
              <a:rPr lang="en-GB" sz="738" dirty="0">
                <a:latin typeface="Arial" panose="020B0604020202020204" pitchFamily="34" charset="0"/>
                <a:cs typeface="Arial" panose="020B0604020202020204" pitchFamily="34" charset="0"/>
              </a:rPr>
              <a:t> orbital</a:t>
            </a:r>
            <a:endParaRPr lang="en-US" sz="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344" y="3753959"/>
            <a:ext cx="362600" cy="205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738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38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7763" y="3337092"/>
            <a:ext cx="684813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r>
              <a:rPr lang="en-GB" sz="7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antarctique</a:t>
            </a:r>
            <a:endParaRPr lang="en-US" sz="738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2848" y="2575364"/>
            <a:ext cx="1343892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738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Menviel</a:t>
            </a:r>
            <a:r>
              <a:rPr lang="en-GB" altLang="en-US" sz="738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Capron et al. 2018; </a:t>
            </a:r>
            <a:r>
              <a:rPr lang="en-GB" altLang="en-US" sz="738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Landais et al. 2013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0762" y="2463876"/>
            <a:ext cx="4332216" cy="2068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10761" y="2258603"/>
            <a:ext cx="4332216" cy="20810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Séquence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d’évènements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climatiques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pendant les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terminaisons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glaciaires</a:t>
            </a:r>
            <a:endParaRPr lang="en-GB" altLang="en-US" sz="9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7422" y="2577338"/>
            <a:ext cx="1343892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738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Landais, Capron </a:t>
            </a:r>
            <a:r>
              <a:rPr lang="en-GB" altLang="en-US" sz="738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altLang="en-US" sz="738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GB" altLang="en-US" sz="738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90908" y="3943238"/>
            <a:ext cx="0" cy="21556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6696" y="3709070"/>
            <a:ext cx="98098" cy="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18501" y="3096590"/>
            <a:ext cx="394660" cy="205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8" dirty="0">
                <a:latin typeface="Arial" panose="020B0604020202020204" pitchFamily="34" charset="0"/>
                <a:cs typeface="Arial" panose="020B0604020202020204" pitchFamily="34" charset="0"/>
              </a:rPr>
              <a:t>HS 1</a:t>
            </a:r>
            <a:endParaRPr lang="en-US" sz="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915317" y="2451150"/>
            <a:ext cx="1261080" cy="208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Terminaison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5551" y="3185668"/>
            <a:ext cx="76476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3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r>
              <a:rPr lang="en-GB" sz="73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3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groenlandais</a:t>
            </a:r>
            <a:endParaRPr lang="en-US" sz="738" baseline="-25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2977" y="2463877"/>
            <a:ext cx="3694425" cy="2068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555688" y="2454928"/>
            <a:ext cx="1261080" cy="208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Terminaison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442977" y="2258603"/>
            <a:ext cx="3694426" cy="20527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de la calotte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antarctique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pendant </a:t>
            </a:r>
            <a:r>
              <a:rPr lang="en-GB" altLang="en-US" sz="984" dirty="0" err="1">
                <a:latin typeface="Arial" panose="020B0604020202020204" pitchFamily="34" charset="0"/>
                <a:cs typeface="Arial" panose="020B0604020202020204" pitchFamily="34" charset="0"/>
              </a:rPr>
              <a:t>Terminaison</a:t>
            </a:r>
            <a:r>
              <a:rPr lang="en-GB" altLang="en-US" sz="984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23459" y="2460561"/>
            <a:ext cx="1513943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738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Capron, </a:t>
            </a:r>
            <a:r>
              <a:rPr lang="en-GB" altLang="en-US" sz="738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Mulvaney</a:t>
            </a:r>
            <a:r>
              <a:rPr lang="en-GB" altLang="en-US" sz="738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in prep.</a:t>
            </a:r>
            <a:endParaRPr lang="en-GB" altLang="en-US" sz="738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5" descr="http://basweb.nerc-bas.ac.uk/archive/ppre/images/logos/bas_logo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2"/>
          <a:stretch>
            <a:fillRect/>
          </a:stretch>
        </p:blipFill>
        <p:spPr bwMode="auto">
          <a:xfrm>
            <a:off x="8938227" y="2895079"/>
            <a:ext cx="703926" cy="6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142829" y="3096591"/>
            <a:ext cx="37489" cy="374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36" name="Oval 35"/>
          <p:cNvSpPr/>
          <p:nvPr/>
        </p:nvSpPr>
        <p:spPr>
          <a:xfrm>
            <a:off x="9105339" y="3115335"/>
            <a:ext cx="37489" cy="37489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  <p:sp>
        <p:nvSpPr>
          <p:cNvPr id="37" name="Oval 36"/>
          <p:cNvSpPr/>
          <p:nvPr/>
        </p:nvSpPr>
        <p:spPr>
          <a:xfrm>
            <a:off x="9310278" y="3248381"/>
            <a:ext cx="37489" cy="3748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6"/>
          </a:p>
        </p:txBody>
      </p:sp>
    </p:spTree>
    <p:extLst>
      <p:ext uri="{BB962C8B-B14F-4D97-AF65-F5344CB8AC3E}">
        <p14:creationId xmlns:p14="http://schemas.microsoft.com/office/powerpoint/2010/main" val="26222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Grand écran</PresentationFormat>
  <Paragraphs>32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Capron</dc:creator>
  <cp:lastModifiedBy>Emilie Capron</cp:lastModifiedBy>
  <cp:revision>1</cp:revision>
  <dcterms:created xsi:type="dcterms:W3CDTF">2020-11-29T20:40:11Z</dcterms:created>
  <dcterms:modified xsi:type="dcterms:W3CDTF">2020-11-29T20:40:33Z</dcterms:modified>
</cp:coreProperties>
</file>