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E34-6F18-41D2-8D93-2F9417345C0D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F47F-A7F1-4FCE-A212-A0E30CC2D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491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E34-6F18-41D2-8D93-2F9417345C0D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F47F-A7F1-4FCE-A212-A0E30CC2D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84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E34-6F18-41D2-8D93-2F9417345C0D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F47F-A7F1-4FCE-A212-A0E30CC2D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769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E34-6F18-41D2-8D93-2F9417345C0D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F47F-A7F1-4FCE-A212-A0E30CC2D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04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E34-6F18-41D2-8D93-2F9417345C0D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F47F-A7F1-4FCE-A212-A0E30CC2D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34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E34-6F18-41D2-8D93-2F9417345C0D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F47F-A7F1-4FCE-A212-A0E30CC2D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94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E34-6F18-41D2-8D93-2F9417345C0D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F47F-A7F1-4FCE-A212-A0E30CC2D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9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E34-6F18-41D2-8D93-2F9417345C0D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F47F-A7F1-4FCE-A212-A0E30CC2D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115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E34-6F18-41D2-8D93-2F9417345C0D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F47F-A7F1-4FCE-A212-A0E30CC2D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73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E34-6F18-41D2-8D93-2F9417345C0D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F47F-A7F1-4FCE-A212-A0E30CC2D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421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E34-6F18-41D2-8D93-2F9417345C0D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F47F-A7F1-4FCE-A212-A0E30CC2D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0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72E34-6F18-41D2-8D93-2F9417345C0D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5F47F-A7F1-4FCE-A212-A0E30CC2D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43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5662607" y="3291840"/>
                <a:ext cx="862774" cy="2743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i="1" smtClean="0">
                          <a:latin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2607" y="3291840"/>
                <a:ext cx="862774" cy="274320"/>
              </a:xfrm>
              <a:prstGeom prst="rect">
                <a:avLst/>
              </a:prstGeom>
              <a:blipFill rotWithShape="0">
                <a:blip r:embed="rId2"/>
                <a:stretch>
                  <a:fillRect l="-7092" t="-4444" r="-2837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1163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2020-11-20T16:42:53Z</dcterms:created>
  <dcterms:modified xsi:type="dcterms:W3CDTF">2020-11-20T16:42:57Z</dcterms:modified>
</cp:coreProperties>
</file>