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removePersonalInfoOnSave="1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4013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e-IL" smtClean="0"/>
              <a:t>לחץ כדי לערוך סגנון כותרת משנה של תבנית בסיס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D06EB-6813-4724-9790-D4053FBC0AC2}" type="datetimeFigureOut">
              <a:rPr lang="he-IL" smtClean="0"/>
              <a:t>י'/תמוז/תשפ"ב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53CFF7-6894-4D7F-8AA9-49947FCF1B68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0564650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D06EB-6813-4724-9790-D4053FBC0AC2}" type="datetimeFigureOut">
              <a:rPr lang="he-IL" smtClean="0"/>
              <a:t>י'/תמוז/תשפ"ב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53CFF7-6894-4D7F-8AA9-49947FCF1B68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4243034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D06EB-6813-4724-9790-D4053FBC0AC2}" type="datetimeFigureOut">
              <a:rPr lang="he-IL" smtClean="0"/>
              <a:t>י'/תמוז/תשפ"ב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53CFF7-6894-4D7F-8AA9-49947FCF1B68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8135455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D06EB-6813-4724-9790-D4053FBC0AC2}" type="datetimeFigureOut">
              <a:rPr lang="he-IL" smtClean="0"/>
              <a:t>י'/תמוז/תשפ"ב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53CFF7-6894-4D7F-8AA9-49947FCF1B68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5856476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D06EB-6813-4724-9790-D4053FBC0AC2}" type="datetimeFigureOut">
              <a:rPr lang="he-IL" smtClean="0"/>
              <a:t>י'/תמוז/תשפ"ב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53CFF7-6894-4D7F-8AA9-49947FCF1B68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1441699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D06EB-6813-4724-9790-D4053FBC0AC2}" type="datetimeFigureOut">
              <a:rPr lang="he-IL" smtClean="0"/>
              <a:t>י'/תמוז/תשפ"ב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53CFF7-6894-4D7F-8AA9-49947FCF1B68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2599564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7" name="מציין מיקום של תאריך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D06EB-6813-4724-9790-D4053FBC0AC2}" type="datetimeFigureOut">
              <a:rPr lang="he-IL" smtClean="0"/>
              <a:t>י'/תמוז/תשפ"ב</a:t>
            </a:fld>
            <a:endParaRPr lang="he-IL"/>
          </a:p>
        </p:txBody>
      </p:sp>
      <p:sp>
        <p:nvSpPr>
          <p:cNvPr id="8" name="מציין מיקום של כותרת תחתונה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מציין מיקום של מספר שקופית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53CFF7-6894-4D7F-8AA9-49947FCF1B68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831660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D06EB-6813-4724-9790-D4053FBC0AC2}" type="datetimeFigureOut">
              <a:rPr lang="he-IL" smtClean="0"/>
              <a:t>י'/תמוז/תשפ"ב</a:t>
            </a:fld>
            <a:endParaRPr lang="he-IL"/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53CFF7-6894-4D7F-8AA9-49947FCF1B68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5105411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D06EB-6813-4724-9790-D4053FBC0AC2}" type="datetimeFigureOut">
              <a:rPr lang="he-IL" smtClean="0"/>
              <a:t>י'/תמוז/תשפ"ב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53CFF7-6894-4D7F-8AA9-49947FCF1B68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9430418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D06EB-6813-4724-9790-D4053FBC0AC2}" type="datetimeFigureOut">
              <a:rPr lang="he-IL" smtClean="0"/>
              <a:t>י'/תמוז/תשפ"ב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53CFF7-6894-4D7F-8AA9-49947FCF1B68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3529655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מונה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D06EB-6813-4724-9790-D4053FBC0AC2}" type="datetimeFigureOut">
              <a:rPr lang="he-IL" smtClean="0"/>
              <a:t>י'/תמוז/תשפ"ב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53CFF7-6894-4D7F-8AA9-49947FCF1B68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8587180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AD06EB-6813-4724-9790-D4053FBC0AC2}" type="datetimeFigureOut">
              <a:rPr lang="he-IL" smtClean="0"/>
              <a:t>י'/תמוז/תשפ"ב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53CFF7-6894-4D7F-8AA9-49947FCF1B68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4055854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4" name="TextBox 3"/>
              <p:cNvSpPr txBox="1"/>
              <p:nvPr/>
            </p:nvSpPr>
            <p:spPr>
              <a:xfrm>
                <a:off x="6489080" y="2973859"/>
                <a:ext cx="64120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1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latin typeface="Cambria Math" panose="02040503050406030204" pitchFamily="18" charset="0"/>
                        </a:rPr>
                        <m:t>𝐴</m:t>
                      </m:r>
                      <m:r>
                        <a:rPr lang="en-US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l-GR" i="1" smtClean="0">
                          <a:latin typeface="Cambria Math" panose="02040503050406030204" pitchFamily="18" charset="0"/>
                        </a:rPr>
                        <m:t>𝜋</m:t>
                      </m:r>
                      <m:sSup>
                        <m:sSup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i="1" smtClean="0"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  <m:sup>
                          <m:r>
                            <a:rPr lang="en-US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he-IL" dirty="0"/>
              </a:p>
            </p:txBody>
          </p:sp>
        </mc:Choice>
        <mc:Fallback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89080" y="2973859"/>
                <a:ext cx="64120" cy="276999"/>
              </a:xfrm>
              <a:prstGeom prst="rect">
                <a:avLst/>
              </a:prstGeom>
              <a:blipFill rotWithShape="0">
                <a:blip r:embed="rId2"/>
                <a:stretch>
                  <a:fillRect l="-118182" t="-2222" r="-1190909" b="-8889"/>
                </a:stretch>
              </a:blipFill>
            </p:spPr>
            <p:txBody>
              <a:bodyPr/>
              <a:lstStyle/>
              <a:p>
                <a:r>
                  <a:rPr lang="he-IL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491885930"/>
      </p:ext>
    </p:extLst>
  </p:cSld>
  <p:clrMapOvr>
    <a:masterClrMapping/>
  </p:clrMapOvr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</Words>
  <Application>Microsoft Office PowerPoint</Application>
  <PresentationFormat>מסך רחב</PresentationFormat>
  <Paragraphs>1</Paragraphs>
  <Slides>1</Slides>
  <Notes>0</Notes>
  <HiddenSlides>0</HiddenSlides>
  <MMClips>0</MMClips>
  <ScaleCrop>false</ScaleCrop>
  <HeadingPairs>
    <vt:vector size="6" baseType="variant">
      <vt:variant>
        <vt:lpstr>גופנים בשימוש</vt:lpstr>
      </vt:variant>
      <vt:variant>
        <vt:i4>5</vt:i4>
      </vt:variant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Cambria Math</vt:lpstr>
      <vt:lpstr>Times New Roman</vt:lpstr>
      <vt:lpstr>ערכת נושא Office</vt:lpstr>
      <vt:lpstr>מצגת של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2022-07-08T21:19:56Z</dcterms:created>
  <dcterms:modified xsi:type="dcterms:W3CDTF">2022-07-08T21:19:59Z</dcterms:modified>
</cp:coreProperties>
</file>