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removePersonalInfoOnSave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013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DA4FF-C1D9-4F14-B5A5-FD52C1B31449}" type="datetimeFigureOut">
              <a:rPr lang="he-IL" smtClean="0"/>
              <a:t>ט'/תמוז/תשפ"ב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F36C3-CBC7-48A2-AC0F-E4C92A92CDD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60323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DA4FF-C1D9-4F14-B5A5-FD52C1B31449}" type="datetimeFigureOut">
              <a:rPr lang="he-IL" smtClean="0"/>
              <a:t>ט'/תמוז/תשפ"ב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F36C3-CBC7-48A2-AC0F-E4C92A92CDD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21972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DA4FF-C1D9-4F14-B5A5-FD52C1B31449}" type="datetimeFigureOut">
              <a:rPr lang="he-IL" smtClean="0"/>
              <a:t>ט'/תמוז/תשפ"ב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F36C3-CBC7-48A2-AC0F-E4C92A92CDD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99454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DA4FF-C1D9-4F14-B5A5-FD52C1B31449}" type="datetimeFigureOut">
              <a:rPr lang="he-IL" smtClean="0"/>
              <a:t>ט'/תמוז/תשפ"ב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F36C3-CBC7-48A2-AC0F-E4C92A92CDD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61158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DA4FF-C1D9-4F14-B5A5-FD52C1B31449}" type="datetimeFigureOut">
              <a:rPr lang="he-IL" smtClean="0"/>
              <a:t>ט'/תמוז/תשפ"ב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F36C3-CBC7-48A2-AC0F-E4C92A92CDD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46536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DA4FF-C1D9-4F14-B5A5-FD52C1B31449}" type="datetimeFigureOut">
              <a:rPr lang="he-IL" smtClean="0"/>
              <a:t>ט'/תמוז/תשפ"ב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F36C3-CBC7-48A2-AC0F-E4C92A92CDD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16444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DA4FF-C1D9-4F14-B5A5-FD52C1B31449}" type="datetimeFigureOut">
              <a:rPr lang="he-IL" smtClean="0"/>
              <a:t>ט'/תמוז/תשפ"ב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F36C3-CBC7-48A2-AC0F-E4C92A92CDD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14395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DA4FF-C1D9-4F14-B5A5-FD52C1B31449}" type="datetimeFigureOut">
              <a:rPr lang="he-IL" smtClean="0"/>
              <a:t>ט'/תמוז/תשפ"ב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F36C3-CBC7-48A2-AC0F-E4C92A92CDD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94932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DA4FF-C1D9-4F14-B5A5-FD52C1B31449}" type="datetimeFigureOut">
              <a:rPr lang="he-IL" smtClean="0"/>
              <a:t>ט'/תמוז/תשפ"ב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F36C3-CBC7-48A2-AC0F-E4C92A92CDD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60345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DA4FF-C1D9-4F14-B5A5-FD52C1B31449}" type="datetimeFigureOut">
              <a:rPr lang="he-IL" smtClean="0"/>
              <a:t>ט'/תמוז/תשפ"ב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F36C3-CBC7-48A2-AC0F-E4C92A92CDD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12735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DA4FF-C1D9-4F14-B5A5-FD52C1B31449}" type="datetimeFigureOut">
              <a:rPr lang="he-IL" smtClean="0"/>
              <a:t>ט'/תמוז/תשפ"ב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F36C3-CBC7-48A2-AC0F-E4C92A92CDD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917430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6DA4FF-C1D9-4F14-B5A5-FD52C1B31449}" type="datetimeFigureOut">
              <a:rPr lang="he-IL" smtClean="0"/>
              <a:t>ט'/תמוז/תשפ"ב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9F36C3-CBC7-48A2-AC0F-E4C92A92CDD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64155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5475826" y="3064475"/>
                <a:ext cx="882421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l-GR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𝜋</m:t>
                      </m:r>
                      <m:sSup>
                        <m:sSupPr>
                          <m:ctrlPr>
                            <a:rPr lang="en-US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en-US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he-IL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75826" y="3064475"/>
                <a:ext cx="882421" cy="276999"/>
              </a:xfrm>
              <a:prstGeom prst="rect">
                <a:avLst/>
              </a:prstGeom>
              <a:blipFill rotWithShape="0">
                <a:blip r:embed="rId2"/>
                <a:stretch>
                  <a:fillRect l="-4828" t="-2222" r="-2069" b="-8889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81370191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Application>Microsoft Office PowerPoint</Application>
  <PresentationFormat>מסך רחב</PresentationFormat>
  <Paragraphs>1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5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Cambria Math</vt:lpstr>
      <vt:lpstr>Times New Roman</vt:lpstr>
      <vt:lpstr>ערכת נושא Office</vt:lpstr>
      <vt:lpstr>מצגת של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2022-07-08T15:23:45Z</dcterms:created>
  <dcterms:modified xsi:type="dcterms:W3CDTF">2022-07-08T15:23:48Z</dcterms:modified>
</cp:coreProperties>
</file>