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2" r:id="rId1"/>
    <p:sldMasterId id="2147483721" r:id="rId2"/>
  </p:sldMasterIdLst>
  <p:notesMasterIdLst>
    <p:notesMasterId r:id="rId4"/>
  </p:notesMasterIdLst>
  <p:sldIdLst>
    <p:sldId id="262" r:id="rId3"/>
  </p:sldIdLst>
  <p:sldSz cx="12192000" cy="6858000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C54559-8D37-47D2-0CE4-F6ABD4EAE5C7}" v="259" dt="2021-01-05T11:11:32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/>
    <p:restoredTop sz="94591"/>
  </p:normalViewPr>
  <p:slideViewPr>
    <p:cSldViewPr>
      <p:cViewPr varScale="1">
        <p:scale>
          <a:sx n="87" d="100"/>
          <a:sy n="87" d="100"/>
        </p:scale>
        <p:origin x="666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05C7CDB9-22E8-9946-8D6A-195C4DFC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0525DD87-24F2-6944-88E2-BC9414F0CF5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</a:lstStyle>
          <a:p>
            <a:r>
              <a:rPr lang="en-US" altLang="en-US"/>
              <a:t>4/19/18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C6FAD5E-ECA8-8A4E-8531-E3F699ABFE7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4813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61AD60E9-55AD-7948-AEB4-20857DEE01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0"/>
            <a:r>
              <a:rPr lang="en-US" altLang="en-US"/>
              <a:t>Second level</a:t>
            </a:r>
          </a:p>
          <a:p>
            <a:pPr lvl="0"/>
            <a:r>
              <a:rPr lang="en-US" altLang="en-US"/>
              <a:t>Third level</a:t>
            </a:r>
          </a:p>
          <a:p>
            <a:pPr lvl="0"/>
            <a:r>
              <a:rPr lang="en-US" altLang="en-US"/>
              <a:t>Fourth level</a:t>
            </a:r>
          </a:p>
          <a:p>
            <a:pPr lvl="0"/>
            <a:r>
              <a:rPr lang="en-US" altLang="en-US"/>
              <a:t>Fifth level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75B74303-F647-3641-8A00-9605DD1C6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D9B051D-FC82-C844-BB3F-DC43E67436E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DejaVu Sans" charset="0"/>
                <a:cs typeface="DejaVu Sans" charset="0"/>
              </a:defRPr>
            </a:lvl1pPr>
          </a:lstStyle>
          <a:p>
            <a:fld id="{BB4277AF-D64A-8849-9032-44537970C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6359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8406AC1-22B3-8044-9A69-88C447BA109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en-US"/>
              <a:t>4/19/18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588CE8-A80C-5847-8DB5-FCD0FAABF6E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3043E5-FDBD-9F44-96D8-1CAA0E13CB2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56FAE2F1-9965-0B4C-B64A-0FE411CD76A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888BCADF-E47F-E742-A731-85C6C611AA9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3995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de-DE" altLang="en-US" sz="2000" dirty="0">
              <a:latin typeface="Arial" panose="020B0604020202020204" pitchFamily="34" charset="0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EA22791F-9FEB-5440-9022-1A9BB8CA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algn="r" hangingPunct="1">
              <a:lnSpc>
                <a:spcPct val="100000"/>
              </a:lnSpc>
            </a:pPr>
            <a:fld id="{E1863F6D-8E88-B44C-8CF6-86FE3822E485}" type="slidenum">
              <a:rPr lang="de-DE" altLang="en-US" sz="1200"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</a:pPr>
              <a:t>4</a:t>
            </a:fld>
            <a:endParaRPr lang="de-DE" altLang="en-US" sz="1200">
              <a:latin typeface="+mn-lt" charset="0"/>
              <a:ea typeface="+mn-ea" charset="0"/>
              <a:cs typeface="+mn-e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3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8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1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2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peningNo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indent="0">
              <a:spcBef>
                <a:spcPts val="1800"/>
              </a:spcBef>
              <a:buNone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4523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7356" y="1440415"/>
            <a:ext cx="7394713" cy="2387600"/>
          </a:xfrm>
        </p:spPr>
        <p:txBody>
          <a:bodyPr anchor="b"/>
          <a:lstStyle>
            <a:lvl1pPr algn="l">
              <a:lnSpc>
                <a:spcPts val="4700"/>
              </a:lnSpc>
              <a:defRPr sz="42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7356" y="3902451"/>
            <a:ext cx="7394713" cy="1053863"/>
          </a:xfrm>
        </p:spPr>
        <p:txBody>
          <a:bodyPr>
            <a:noAutofit/>
          </a:bodyPr>
          <a:lstStyle>
            <a:lvl1pPr marL="0" indent="0" algn="l">
              <a:buNone/>
              <a:defRPr sz="21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Subhead or Second 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57356" y="5624989"/>
            <a:ext cx="7394712" cy="73136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70" b="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270" b="0"/>
            </a:lvl2pPr>
            <a:lvl3pPr marL="0" indent="0">
              <a:spcBef>
                <a:spcPts val="0"/>
              </a:spcBef>
              <a:buNone/>
              <a:defRPr sz="1270" b="0"/>
            </a:lvl3pPr>
            <a:lvl4pPr marL="0" indent="0">
              <a:spcBef>
                <a:spcPts val="0"/>
              </a:spcBef>
              <a:buNone/>
              <a:defRPr sz="1270" b="0"/>
            </a:lvl4pPr>
            <a:lvl5pPr marL="0" indent="0">
              <a:spcBef>
                <a:spcPts val="0"/>
              </a:spcBef>
              <a:buNone/>
              <a:defRPr sz="1270" b="0"/>
            </a:lvl5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Presenter Title</a:t>
            </a:r>
          </a:p>
          <a:p>
            <a:pPr lvl="0"/>
            <a:r>
              <a:rPr lang="en-US" dirty="0"/>
              <a:t>Presenter Email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40" y="648274"/>
            <a:ext cx="1169889" cy="71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2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5"/>
          <a:stretch/>
        </p:blipFill>
        <p:spPr>
          <a:xfrm>
            <a:off x="0" y="0"/>
            <a:ext cx="12192000" cy="6864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6191" y="1729618"/>
            <a:ext cx="10160000" cy="2418313"/>
          </a:xfrm>
        </p:spPr>
        <p:txBody>
          <a:bodyPr anchor="ctr"/>
          <a:lstStyle>
            <a:lvl1pPr>
              <a:defRPr sz="425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663649" y="6408039"/>
            <a:ext cx="256032" cy="256032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srgbClr val="02D35F"/>
                </a:solidFill>
              </a:rPr>
              <a:pPr/>
              <a:t>‹#›</a:t>
            </a:fld>
            <a:endParaRPr lang="en-US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6191" y="1729618"/>
            <a:ext cx="10160000" cy="2418313"/>
          </a:xfrm>
        </p:spPr>
        <p:txBody>
          <a:bodyPr anchor="ctr"/>
          <a:lstStyle>
            <a:lvl1pPr>
              <a:defRPr sz="4250">
                <a:solidFill>
                  <a:schemeClr val="accent5"/>
                </a:solidFill>
              </a:defRPr>
            </a:lvl1pPr>
          </a:lstStyle>
          <a:p>
            <a:r>
              <a:rPr lang="en-US"/>
              <a:t>Section Title Here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663649" y="6408039"/>
            <a:ext cx="256032" cy="256032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srgbClr val="02D35F"/>
                </a:solidFill>
              </a:rPr>
              <a:pPr/>
              <a:t>‹#›</a:t>
            </a:fld>
            <a:endParaRPr lang="en-US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0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7"/>
          <a:stretch/>
        </p:blipFill>
        <p:spPr>
          <a:xfrm>
            <a:off x="0" y="0"/>
            <a:ext cx="12192000" cy="6892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6191" y="1729618"/>
            <a:ext cx="10160000" cy="2418313"/>
          </a:xfrm>
        </p:spPr>
        <p:txBody>
          <a:bodyPr anchor="ctr"/>
          <a:lstStyle>
            <a:lvl1pPr>
              <a:defRPr sz="425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11663649" y="6408039"/>
            <a:ext cx="256032" cy="256032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srgbClr val="02D35F"/>
                </a:solidFill>
              </a:rPr>
              <a:pPr/>
              <a:t>‹#›</a:t>
            </a:fld>
            <a:endParaRPr lang="en-US" dirty="0">
              <a:solidFill>
                <a:srgbClr val="02D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1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19099" y="0"/>
            <a:ext cx="11772900" cy="68580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192" y="1627632"/>
            <a:ext cx="10187608" cy="1653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192" y="1842052"/>
            <a:ext cx="10187608" cy="4377775"/>
          </a:xfrm>
        </p:spPr>
        <p:txBody>
          <a:bodyPr/>
          <a:lstStyle>
            <a:lvl1pPr marL="173038" indent="-173038">
              <a:buFont typeface="Arial" panose="020B0604020202020204" pitchFamily="34" charset="0"/>
              <a:buChar char="•"/>
              <a:defRPr sz="1700" b="0"/>
            </a:lvl1pPr>
            <a:lvl2pPr marL="457200" indent="-112713">
              <a:buFont typeface="Arial" panose="020B0604020202020204" pitchFamily="34" charset="0"/>
              <a:buChar char="-"/>
              <a:defRPr sz="1400" b="0"/>
            </a:lvl2pPr>
            <a:lvl3pPr marL="630238" indent="-60325">
              <a:defRPr sz="1200"/>
            </a:lvl3pPr>
            <a:lvl4pPr marL="741363" indent="-112713">
              <a:defRPr sz="1000"/>
            </a:lvl4pPr>
            <a:lvl5pPr marL="854075" indent="-112713">
              <a:defRPr sz="10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66285" y="1231763"/>
            <a:ext cx="10187516" cy="438150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75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19099" y="-6773"/>
            <a:ext cx="11772900" cy="6876288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192" y="1842053"/>
            <a:ext cx="10187608" cy="1409148"/>
          </a:xfrm>
        </p:spPr>
        <p:txBody>
          <a:bodyPr/>
          <a:lstStyle>
            <a:lvl1pPr marL="173038" indent="-173038">
              <a:buFont typeface="Arial" panose="020B0604020202020204" pitchFamily="34" charset="0"/>
              <a:buChar char="•"/>
              <a:defRPr sz="1700" b="0"/>
            </a:lvl1pPr>
            <a:lvl2pPr marL="457200" indent="-112713">
              <a:buFont typeface="Arial" panose="020B0604020202020204" pitchFamily="34" charset="0"/>
              <a:buChar char="-"/>
              <a:defRPr sz="1400" b="0"/>
            </a:lvl2pPr>
            <a:lvl3pPr marL="630238" indent="-60325">
              <a:defRPr sz="1200"/>
            </a:lvl3pPr>
            <a:lvl4pPr marL="741363" indent="-112713">
              <a:defRPr sz="1000"/>
            </a:lvl4pPr>
            <a:lvl5pPr marL="854075" indent="-112713">
              <a:defRPr sz="10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66285" y="1231763"/>
            <a:ext cx="10187516" cy="438150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3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192" y="1842052"/>
            <a:ext cx="4920973" cy="4377775"/>
          </a:xfrm>
        </p:spPr>
        <p:txBody>
          <a:bodyPr/>
          <a:lstStyle>
            <a:lvl1pPr marL="173038" indent="-173038">
              <a:buFont typeface="Arial" panose="020B0604020202020204" pitchFamily="34" charset="0"/>
              <a:buChar char="•"/>
              <a:defRPr sz="1700" b="0"/>
            </a:lvl1pPr>
            <a:lvl2pPr marL="457200" indent="-112713">
              <a:buFont typeface="Arial" panose="020B0604020202020204" pitchFamily="34" charset="0"/>
              <a:buChar char="-"/>
              <a:defRPr sz="1400" b="0"/>
            </a:lvl2pPr>
            <a:lvl3pPr marL="630238" indent="-60325">
              <a:defRPr sz="1200"/>
            </a:lvl3pPr>
            <a:lvl4pPr marL="741363" indent="-112713">
              <a:defRPr sz="1000"/>
            </a:lvl4pPr>
            <a:lvl5pPr marL="854075" indent="-112713">
              <a:defRPr sz="10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6285" y="1231763"/>
            <a:ext cx="4920929" cy="438150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Subhead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56083" y="1843016"/>
            <a:ext cx="4925568" cy="4377775"/>
          </a:xfrm>
        </p:spPr>
        <p:txBody>
          <a:bodyPr/>
          <a:lstStyle>
            <a:lvl1pPr marL="173038" indent="-173038">
              <a:buFont typeface="Arial" panose="020B0604020202020204" pitchFamily="34" charset="0"/>
              <a:buChar char="•"/>
              <a:defRPr sz="1700" b="0"/>
            </a:lvl1pPr>
            <a:lvl2pPr marL="457200" indent="-112713">
              <a:buFont typeface="Arial" panose="020B0604020202020204" pitchFamily="34" charset="0"/>
              <a:buChar char="-"/>
              <a:defRPr sz="1400" b="0"/>
            </a:lvl2pPr>
            <a:lvl3pPr marL="630238" indent="-60325">
              <a:defRPr sz="1200"/>
            </a:lvl3pPr>
            <a:lvl4pPr marL="741363" indent="-112713">
              <a:defRPr sz="1000"/>
            </a:lvl4pPr>
            <a:lvl5pPr marL="854075" indent="-112713">
              <a:defRPr sz="100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256175" y="1232727"/>
            <a:ext cx="4925568" cy="438150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Subhead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192" y="1842052"/>
            <a:ext cx="3260035" cy="43777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00" b="0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6286" y="1231763"/>
            <a:ext cx="3260005" cy="438150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1 Sub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532245" y="1835427"/>
            <a:ext cx="3260035" cy="43777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00" b="0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4532339" y="1225137"/>
            <a:ext cx="3260005" cy="438150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2 Sub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7898299" y="1836391"/>
            <a:ext cx="3260035" cy="43777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00" b="0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First 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98392" y="1226101"/>
            <a:ext cx="3260005" cy="438150"/>
          </a:xfrm>
        </p:spPr>
        <p:txBody>
          <a:bodyPr anchor="ctr"/>
          <a:lstStyle>
            <a:lvl1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Column 3 Sub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193" y="1278836"/>
            <a:ext cx="2341217" cy="494099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50" b="1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Column 1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698829" y="1278836"/>
            <a:ext cx="2341217" cy="494099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50" b="1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Column 2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231465" y="1278836"/>
            <a:ext cx="2341217" cy="494099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50" b="1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Column 3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8764102" y="1278836"/>
            <a:ext cx="2341217" cy="494099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50" b="1"/>
            </a:lvl1pPr>
            <a:lvl2pPr marL="0" indent="0">
              <a:buFont typeface="Arial" panose="020B0604020202020204" pitchFamily="34" charset="0"/>
              <a:buNone/>
              <a:defRPr sz="1400" b="0"/>
            </a:lvl2pPr>
            <a:lvl3pPr marL="0" indent="0">
              <a:buNone/>
              <a:defRPr sz="12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/>
              <a:t>Column 4 Sub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66285" y="1258957"/>
            <a:ext cx="10187516" cy="1080052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2000" b="1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66192" y="2623931"/>
            <a:ext cx="10187608" cy="35958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9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773" y="579808"/>
            <a:ext cx="7643192" cy="52189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10680" y="1239079"/>
            <a:ext cx="7643121" cy="726800"/>
          </a:xfrm>
        </p:spPr>
        <p:txBody>
          <a:bodyPr anchor="t"/>
          <a:lstStyle>
            <a:lvl1pPr marL="0" indent="0">
              <a:spcBef>
                <a:spcPts val="0"/>
              </a:spcBef>
              <a:defRPr lang="en-US" sz="1800" b="0" kern="1200" baseline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>
              <a:defRPr lang="en-US" sz="2000" b="1" kern="1200" baseline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>
              <a:defRPr lang="en-US" sz="2000" b="1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710608" y="2060714"/>
            <a:ext cx="7643191" cy="4172366"/>
          </a:xfrm>
        </p:spPr>
        <p:txBody>
          <a:bodyPr/>
          <a:lstStyle>
            <a:lvl1pPr>
              <a:spcBef>
                <a:spcPts val="0"/>
              </a:spcBef>
              <a:spcAft>
                <a:spcPts val="2400"/>
              </a:spcAft>
              <a:defRPr/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400"/>
            </a:lvl3pPr>
            <a:lvl4pPr marL="0" indent="0">
              <a:spcBef>
                <a:spcPts val="0"/>
              </a:spcBef>
              <a:buNone/>
              <a:defRPr sz="1200"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166192" y="1835427"/>
            <a:ext cx="2146853" cy="4397654"/>
          </a:xfrm>
        </p:spPr>
        <p:txBody>
          <a:bodyPr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150">
                <a:solidFill>
                  <a:schemeClr val="accent1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None/>
              <a:defRPr sz="1150"/>
            </a:lvl2pPr>
            <a:lvl3pPr marL="0" indent="0">
              <a:lnSpc>
                <a:spcPts val="1400"/>
              </a:lnSpc>
              <a:spcBef>
                <a:spcPts val="0"/>
              </a:spcBef>
              <a:buNone/>
              <a:defRPr sz="1150"/>
            </a:lvl3pPr>
            <a:lvl4pPr marL="0" indent="0">
              <a:lnSpc>
                <a:spcPts val="1400"/>
              </a:lnSpc>
              <a:spcBef>
                <a:spcPts val="0"/>
              </a:spcBef>
              <a:buNone/>
              <a:defRPr sz="1150"/>
            </a:lvl4pPr>
            <a:lvl5pPr marL="0" indent="0">
              <a:lnSpc>
                <a:spcPts val="1400"/>
              </a:lnSpc>
              <a:spcBef>
                <a:spcPts val="0"/>
              </a:spcBef>
              <a:buNone/>
              <a:defRPr sz="11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03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0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19099" y="-6773"/>
            <a:ext cx="11772900" cy="6876288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5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193" y="573035"/>
            <a:ext cx="4026697" cy="521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10" y="2688009"/>
            <a:ext cx="2626091" cy="14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77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-Sm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7"/>
          <a:stretch/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10" y="2688009"/>
            <a:ext cx="2626091" cy="147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2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70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3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8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7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2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2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1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6193" y="573035"/>
            <a:ext cx="10187609" cy="521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6192" y="1252331"/>
            <a:ext cx="10187608" cy="4967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6192" y="6356352"/>
            <a:ext cx="2415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D2C4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323849" cy="685800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2849" y="6408039"/>
            <a:ext cx="256032" cy="256032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B1AC83B0-B844-44F1-B4BE-92A8C14C00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0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ts val="336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defRPr sz="200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3038" indent="-173038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4163" indent="-119063" algn="l" defTabSz="688975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96875" indent="-112713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17525" indent="-112713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7">
          <p15:clr>
            <a:srgbClr val="F26B43"/>
          </p15:clr>
        </p15:guide>
        <p15:guide id="2" pos="2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3" name="AutoShape 197">
            <a:extLst>
              <a:ext uri="{FF2B5EF4-FFF2-40B4-BE49-F238E27FC236}">
                <a16:creationId xmlns:a16="http://schemas.microsoft.com/office/drawing/2014/main" id="{088A9AD9-593B-9649-AC2E-EA0DA3AD0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16" y="6021388"/>
            <a:ext cx="325438" cy="357187"/>
          </a:xfrm>
          <a:custGeom>
            <a:avLst/>
            <a:gdLst>
              <a:gd name="G0" fmla="*/ 903 5022 1"/>
              <a:gd name="G1" fmla="*/ G0 1 21600"/>
              <a:gd name="G2" fmla="*/ 903 8472 1"/>
              <a:gd name="G3" fmla="*/ G2 1 21600"/>
              <a:gd name="G4" fmla="*/ 903 8757 1"/>
              <a:gd name="G5" fmla="*/ G4 1 21600"/>
              <a:gd name="G6" fmla="*/ 903 10012 1"/>
              <a:gd name="G7" fmla="*/ G6 1 21600"/>
              <a:gd name="G8" fmla="*/ 903 12860 1"/>
              <a:gd name="G9" fmla="*/ G8 1 21600"/>
              <a:gd name="G10" fmla="*/ 903 13917 1"/>
              <a:gd name="G11" fmla="*/ G10 1 21600"/>
              <a:gd name="G12" fmla="*/ 903 16577 1"/>
              <a:gd name="G13" fmla="*/ G12 1 21600"/>
              <a:gd name="G14" fmla="*/ 991 3890 1"/>
              <a:gd name="G15" fmla="*/ G14 1 21600"/>
              <a:gd name="G16" fmla="*/ 991 6080 1"/>
              <a:gd name="G17" fmla="*/ G16 1 21600"/>
              <a:gd name="G18" fmla="*/ 991 7437 1"/>
              <a:gd name="G19" fmla="*/ G18 1 21600"/>
              <a:gd name="G20" fmla="*/ 991 9705 1"/>
              <a:gd name="G21" fmla="*/ G20 1 21600"/>
              <a:gd name="G22" fmla="*/ 991 12007 1"/>
              <a:gd name="G23" fmla="*/ G22 1 21600"/>
              <a:gd name="G24" fmla="*/ 991 14277 1"/>
              <a:gd name="G25" fmla="*/ G24 1 21600"/>
              <a:gd name="G26" fmla="*/ 991 14915 1"/>
              <a:gd name="G27" fmla="*/ G26 1 21600"/>
              <a:gd name="G28" fmla="+- 903 0 0"/>
              <a:gd name="G29" fmla="+- 99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6577" y="1200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222" y="1398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FA7B3-9FB4-4C3B-A119-E1F7737BB1D9}"/>
              </a:ext>
            </a:extLst>
          </p:cNvPr>
          <p:cNvSpPr txBox="1"/>
          <p:nvPr/>
        </p:nvSpPr>
        <p:spPr>
          <a:xfrm>
            <a:off x="4724400" y="3200400"/>
            <a:ext cx="2743200" cy="3499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(Otherwise) empty slide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2">
  <a:themeElements>
    <a:clrScheme name="SUSE Color Palette">
      <a:dk1>
        <a:sysClr val="windowText" lastClr="000000"/>
      </a:dk1>
      <a:lt1>
        <a:sysClr val="window" lastClr="FFFFFF"/>
      </a:lt1>
      <a:dk2>
        <a:srgbClr val="0D2C40"/>
      </a:dk2>
      <a:lt2>
        <a:srgbClr val="A7A9AC"/>
      </a:lt2>
      <a:accent1>
        <a:srgbClr val="02D35F"/>
      </a:accent1>
      <a:accent2>
        <a:srgbClr val="841781"/>
      </a:accent2>
      <a:accent3>
        <a:srgbClr val="DE0080"/>
      </a:accent3>
      <a:accent4>
        <a:srgbClr val="FD9A2B"/>
      </a:accent4>
      <a:accent5>
        <a:srgbClr val="A0FF5F"/>
      </a:accent5>
      <a:accent6>
        <a:srgbClr val="02A49C"/>
      </a:accent6>
      <a:hlink>
        <a:srgbClr val="0D2C40"/>
      </a:hlink>
      <a:folHlink>
        <a:srgbClr val="0D2C40"/>
      </a:folHlink>
    </a:clrScheme>
    <a:fontScheme name="SUSE_2016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>
          <a:defRPr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2.potx" id="{94D09411-AB27-4308-AB17-F71BE0325F22}" vid="{BF480D20-A63F-4911-B328-239F73F473C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1661</Words>
  <Application>Microsoft Office PowerPoint</Application>
  <PresentationFormat>Widescreen</PresentationFormat>
  <Paragraphs>273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template2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SUSE Linux Enterprise for SAP - Optimising the Offering</dc:title>
  <dc:subject/>
  <dc:creator>Matthias Georg Eckermann</dc:creator>
  <cp:keywords/>
  <dc:description/>
  <cp:lastModifiedBy>Naji Almahmoud</cp:lastModifiedBy>
  <cp:revision>92</cp:revision>
  <cp:lastPrinted>1601-01-01T00:00:00Z</cp:lastPrinted>
  <dcterms:created xsi:type="dcterms:W3CDTF">2018-04-12T09:45:50Z</dcterms:created>
  <dcterms:modified xsi:type="dcterms:W3CDTF">2021-01-05T11:11:42Z</dcterms:modified>
</cp:coreProperties>
</file>