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</p:sldIdLst>
  <p:sldSz cx="12192000" cy="6858000"/>
  <p:notesSz cx="6858000" cy="9144000"/>
  <p:embeddedFontLst>
    <p:embeddedFont>
      <p:font typeface="Filepile" pitchFamily="50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5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118FA-92FB-38AB-5762-746C3E706D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DF2CA8-BD4F-D8E7-008F-8FCB6A3D1F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C8B467-18B8-F44F-7C95-B6A105E69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800DB-5C46-48EB-8BA5-F2F24D4B22DE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5B685-3798-9B74-53F1-43F38432B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58B1A3-D464-BF01-B625-6C13DC51B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499E-6ADC-4CBE-9554-4F74E63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745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5093C-5190-C274-0474-9C1A78475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29C2F8-73C0-576F-6D8F-FA5491B513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1258E-086B-C608-D645-06FED940D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800DB-5C46-48EB-8BA5-F2F24D4B22DE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9EAE8-248D-FBD6-A394-F6E120475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7D5C68-481B-9785-9AA6-D44045901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499E-6ADC-4CBE-9554-4F74E63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707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07AFD5-E964-9E13-FD3F-E9C2B41DAF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0DB0E0-63FB-0108-C130-292FA82DA1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5F4CD-3272-1632-2692-8287FA1EB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800DB-5C46-48EB-8BA5-F2F24D4B22DE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4B14B3-72D7-D4C5-94F0-27B05D334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DA73B2-A303-A619-FADE-A5ABD2303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499E-6ADC-4CBE-9554-4F74E63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054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3824F-D88A-8103-E573-A6BE32071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DC9E5-0B8B-4572-3F0B-0D853692F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A9E53-E6AD-037C-4E11-BE59AF4FD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800DB-5C46-48EB-8BA5-F2F24D4B22DE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48E69-664D-8C66-F20D-956AB0904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E3EB4-0D45-1863-CA88-A26DC2C24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499E-6ADC-4CBE-9554-4F74E63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60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9D2CD-C1F7-F4B4-2049-457912478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15A465-2E23-12FE-8685-033B7E137A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AC8D6-888E-4D90-8055-1F3BD407C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800DB-5C46-48EB-8BA5-F2F24D4B22DE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CE367-74EA-BCA4-0731-A80F2704A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B8A7C-3B25-7617-FF57-4F359DC11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499E-6ADC-4CBE-9554-4F74E63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38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0ED44-C50F-DD05-236B-E5FC373E5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42DC7B-344D-4924-39D2-9F7CB5E071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32242A-E8B6-F1EB-9B4B-82B63E5420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5F2EFC-326B-4695-57ED-F14570EAC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800DB-5C46-48EB-8BA5-F2F24D4B22DE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2129C7-98C3-BE19-EB5B-7C4D0F61E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38332A-0240-01B9-A3CE-66CBF7F8F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499E-6ADC-4CBE-9554-4F74E63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522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11DFC-727E-B4A6-A3EF-EB18B1066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45EC79-817D-816A-498F-1D0539A301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AFB8D3-9E7F-16DB-68F2-E2FFF27422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65ACDF-CF65-EC3D-C591-C6F5478E2C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6CF8D5-A550-FF3C-9D79-4930218882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C39639-945C-D81D-9BF7-FA5804D3E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800DB-5C46-48EB-8BA5-F2F24D4B22DE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1BE31C-77F4-86D5-EE3B-4D325C4DB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1F0379-A3BF-2C3E-5605-01ED30D49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499E-6ADC-4CBE-9554-4F74E63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36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64D44-D70F-DFD6-27C9-CDECD9D75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8F4137-6B87-8D30-8F72-DF465E979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800DB-5C46-48EB-8BA5-F2F24D4B22DE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B2AA99-849A-E92C-87CC-D67A94F08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9D2224-4458-AE44-0EF9-9D49148AA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499E-6ADC-4CBE-9554-4F74E63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41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9D6CEF-1A28-BE70-3B72-3BC90DAE9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800DB-5C46-48EB-8BA5-F2F24D4B22DE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1D913A-0431-19F5-E98A-2404EE8C2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2969DB-B5DF-B66E-9AD7-00994205E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499E-6ADC-4CBE-9554-4F74E63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84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C2D48-5064-1A20-807E-46B3CB5D6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AD4D5-64BC-CB44-EACE-FE5BD049E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BA428B-97AE-6074-3320-3A7B51EB40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9A4CE9-7B46-DB2D-7A85-33F5EE95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800DB-5C46-48EB-8BA5-F2F24D4B22DE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831FB1-7C68-BE3A-F694-B7550CE2E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332E44-1FD8-0512-EE8D-77AA5B3F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499E-6ADC-4CBE-9554-4F74E63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608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5A5AD-9C4F-24B2-D9B1-BF0748A1A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F1A7E5-0698-4E4E-E28C-46B90933D8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7051CB-4258-38AA-B5A1-5D58433798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560254-37FD-E886-A1DC-E09D70F55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800DB-5C46-48EB-8BA5-F2F24D4B22DE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D31B20-C405-5675-5AB7-4AFC4F150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B7C4A9-7A2C-3D13-694B-549D3D362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499E-6ADC-4CBE-9554-4F74E63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495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371FC-3252-3BE9-79CA-0CA5381D6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A5D1B6-19FE-AB48-0346-1CF155EFCC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205BD-325B-03C9-D0AC-06CC4BC973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800DB-5C46-48EB-8BA5-F2F24D4B22DE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3F97CE-17E9-F81A-62F1-521342F2B6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5C86C-CCB7-E62A-9B6B-27720BC6F5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B499E-6ADC-4CBE-9554-4F74E63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563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35DFF3-5DAD-5FAD-1E0B-A96B710BC101}"/>
              </a:ext>
            </a:extLst>
          </p:cNvPr>
          <p:cNvSpPr txBox="1"/>
          <p:nvPr/>
        </p:nvSpPr>
        <p:spPr>
          <a:xfrm>
            <a:off x="4157008" y="2644170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latin typeface="Filepile" pitchFamily="50" charset="0"/>
              </a:rPr>
              <a:t>Font</a:t>
            </a:r>
          </a:p>
        </p:txBody>
      </p:sp>
    </p:spTree>
    <p:extLst>
      <p:ext uri="{BB962C8B-B14F-4D97-AF65-F5344CB8AC3E}">
        <p14:creationId xmlns:p14="http://schemas.microsoft.com/office/powerpoint/2010/main" val="900395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Filepile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Mike Kaganski</dc:creator>
  <cp:lastModifiedBy>Mike Kaganski</cp:lastModifiedBy>
  <cp:revision>4</cp:revision>
  <dcterms:created xsi:type="dcterms:W3CDTF">2025-08-05T18:18:22Z</dcterms:created>
  <dcterms:modified xsi:type="dcterms:W3CDTF">2025-08-06T04:59:18Z</dcterms:modified>
</cp:coreProperties>
</file>