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256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22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861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488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875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637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57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940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168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627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848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FECD-2970-4B87-B65E-1763BD3EFD3D}" type="datetimeFigureOut">
              <a:rPr lang="he-IL" smtClean="0"/>
              <a:t>י"ט/שבט/תשפ"ג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54B98-77C3-4B9B-96C5-DC9E434DD56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582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689A42-BF27-43E0-96DB-5AE6FD5F4900}"/>
              </a:ext>
            </a:extLst>
          </p:cNvPr>
          <p:cNvSpPr txBox="1"/>
          <p:nvPr/>
        </p:nvSpPr>
        <p:spPr>
          <a:xfrm>
            <a:off x="5550878" y="3158504"/>
            <a:ext cx="121860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1">
            <a:spAutoFit/>
          </a:bodyPr>
          <a:lstStyle/>
          <a:p>
            <a:pPr algn="l" rtl="0"/>
            <a:r>
              <a:rPr lang="he-IL" sz="2000" dirty="0" smtClean="0">
                <a:solidFill>
                  <a:schemeClr val="accent6">
                    <a:lumMod val="50000"/>
                  </a:schemeClr>
                </a:solidFill>
              </a:rPr>
              <a:t>ב       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he-IL" sz="2000" dirty="0" smtClean="0">
                <a:solidFill>
                  <a:schemeClr val="accent6">
                    <a:lumMod val="50000"/>
                  </a:schemeClr>
                </a:solidFill>
              </a:rPr>
              <a:t>א:</a:t>
            </a:r>
            <a:endParaRPr lang="he-IL" sz="2000" baseline="-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27372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2023-02-10T10:39:50Z</dcterms:created>
  <dcterms:modified xsi:type="dcterms:W3CDTF">2023-02-10T10:46:07Z</dcterms:modified>
</cp:coreProperties>
</file>