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478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270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59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347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067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14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890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709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06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31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795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3F640-A69A-4AF2-979D-B9C5E2ABE07D}" type="datetimeFigureOut">
              <a:rPr lang="hu-HU" smtClean="0"/>
              <a:t>2024. 11. 04.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57376-33A6-4F6D-BB06-EF92A541084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295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Hello world</a:t>
            </a:r>
            <a:endParaRPr lang="hu-HU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938514"/>
              </p:ext>
            </p:extLst>
          </p:nvPr>
        </p:nvGraphicFramePr>
        <p:xfrm>
          <a:off x="838200" y="1825625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46126955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90320836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51695697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723238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1776688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B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C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307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610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877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Hello world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world</dc:title>
  <dc:creator>Gábor Kelemen2010</dc:creator>
  <cp:lastModifiedBy>Gábor Kelemen2010</cp:lastModifiedBy>
  <cp:revision>1</cp:revision>
  <dcterms:created xsi:type="dcterms:W3CDTF">2024-11-04T08:42:08Z</dcterms:created>
  <dcterms:modified xsi:type="dcterms:W3CDTF">2024-11-04T08:45:18Z</dcterms:modified>
</cp:coreProperties>
</file>