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28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o-R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o-R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C24022B8-40FF-48C2-B15D-57F2112BE60E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t>8/17/2020</a:t>
            </a:fld>
            <a:endParaRPr lang="ro-RO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o-RO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4F4B53FB-2C59-463A-901D-C2C18D54972B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o-R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4"/>
          <p:cNvSpPr/>
          <p:nvPr/>
        </p:nvSpPr>
        <p:spPr>
          <a:xfrm>
            <a:off x="-21134889" y="4348940"/>
            <a:ext cx="2661480" cy="2397240"/>
          </a:xfrm>
          <a:prstGeom prst="teardrop">
            <a:avLst>
              <a:gd name="adj" fmla="val 100000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1" name="TextShape 1"/>
          <p:cNvSpPr txBox="1"/>
          <p:nvPr/>
        </p:nvSpPr>
        <p:spPr>
          <a:xfrm>
            <a:off x="5837763" y="1089739"/>
            <a:ext cx="4723920" cy="5607089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r>
              <a:rPr lang="en-US" sz="3200" spc="-1" dirty="0">
                <a:solidFill>
                  <a:srgbClr val="000000"/>
                </a:solidFill>
                <a:latin typeface="Calibri"/>
              </a:rPr>
              <a:t>Follow path until the orange tear is found.</a:t>
            </a:r>
          </a:p>
          <a:p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r>
              <a:rPr lang="en-US" sz="3200" spc="-1" dirty="0">
                <a:solidFill>
                  <a:srgbClr val="000000"/>
                </a:solidFill>
                <a:latin typeface="Calibri"/>
              </a:rPr>
              <a:t>You can zoom out to see it. You cannot zoom back in to focus on it.</a:t>
            </a:r>
          </a:p>
          <a:p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The sc</a:t>
            </a:r>
            <a:r>
              <a:rPr lang="en-US" sz="3200" spc="-1" dirty="0">
                <a:solidFill>
                  <a:srgbClr val="000000"/>
                </a:solidFill>
                <a:latin typeface="Calibri"/>
              </a:rPr>
              <a:t>roll bar is limited to a certain length so you cannot scroll to it either.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CustomShape 3"/>
          <p:cNvSpPr/>
          <p:nvPr/>
        </p:nvSpPr>
        <p:spPr>
          <a:xfrm rot="4984663">
            <a:off x="-6082597" y="2542028"/>
            <a:ext cx="2133360" cy="1737000"/>
          </a:xfrm>
          <a:prstGeom prst="downArrow">
            <a:avLst>
              <a:gd name="adj1" fmla="val 50000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CustomShape 5"/>
          <p:cNvSpPr/>
          <p:nvPr/>
        </p:nvSpPr>
        <p:spPr>
          <a:xfrm rot="4705200">
            <a:off x="-11784267" y="2737686"/>
            <a:ext cx="2133360" cy="1737000"/>
          </a:xfrm>
          <a:prstGeom prst="downArrow">
            <a:avLst>
              <a:gd name="adj1" fmla="val 50000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CustomShape 6"/>
          <p:cNvSpPr/>
          <p:nvPr/>
        </p:nvSpPr>
        <p:spPr>
          <a:xfrm rot="4705200">
            <a:off x="-16258680" y="3267720"/>
            <a:ext cx="2133360" cy="1737000"/>
          </a:xfrm>
          <a:prstGeom prst="downArrow">
            <a:avLst>
              <a:gd name="adj1" fmla="val 50000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7"/>
          <p:cNvSpPr/>
          <p:nvPr/>
        </p:nvSpPr>
        <p:spPr>
          <a:xfrm rot="3580200">
            <a:off x="-1366444" y="1518379"/>
            <a:ext cx="2133360" cy="1737000"/>
          </a:xfrm>
          <a:prstGeom prst="downArrow">
            <a:avLst>
              <a:gd name="adj1" fmla="val 50000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8"/>
          <p:cNvSpPr/>
          <p:nvPr/>
        </p:nvSpPr>
        <p:spPr>
          <a:xfrm rot="5323800">
            <a:off x="3245400" y="1285560"/>
            <a:ext cx="2133360" cy="1737000"/>
          </a:xfrm>
          <a:prstGeom prst="downArrow">
            <a:avLst>
              <a:gd name="adj1" fmla="val 50000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44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Mihai Vasiliu</dc:creator>
  <dc:description/>
  <cp:lastModifiedBy>Mihai Vasiliu</cp:lastModifiedBy>
  <cp:revision>5</cp:revision>
  <dcterms:created xsi:type="dcterms:W3CDTF">2020-08-17T19:50:42Z</dcterms:created>
  <dcterms:modified xsi:type="dcterms:W3CDTF">2020-08-17T20:01:21Z</dcterms:modified>
  <dc:language>ro-RO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