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9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D42D6-58DF-4DAC-B97D-C15DEA2B8E4A}" type="datetimeFigureOut">
              <a:rPr lang="en-US" smtClean="0"/>
              <a:t>7/17/2015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50327-3BD7-46A8-B1D4-A0FA592255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7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D42D6-58DF-4DAC-B97D-C15DEA2B8E4A}" type="datetimeFigureOut">
              <a:rPr lang="en-US" smtClean="0"/>
              <a:t>7/17/2015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50327-3BD7-46A8-B1D4-A0FA592255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947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D42D6-58DF-4DAC-B97D-C15DEA2B8E4A}" type="datetimeFigureOut">
              <a:rPr lang="en-US" smtClean="0"/>
              <a:t>7/17/2015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50327-3BD7-46A8-B1D4-A0FA592255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514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D42D6-58DF-4DAC-B97D-C15DEA2B8E4A}" type="datetimeFigureOut">
              <a:rPr lang="en-US" smtClean="0"/>
              <a:t>7/17/2015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50327-3BD7-46A8-B1D4-A0FA592255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1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D42D6-58DF-4DAC-B97D-C15DEA2B8E4A}" type="datetimeFigureOut">
              <a:rPr lang="en-US" smtClean="0"/>
              <a:t>7/17/2015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50327-3BD7-46A8-B1D4-A0FA592255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278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D42D6-58DF-4DAC-B97D-C15DEA2B8E4A}" type="datetimeFigureOut">
              <a:rPr lang="en-US" smtClean="0"/>
              <a:t>7/17/2015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50327-3BD7-46A8-B1D4-A0FA592255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303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D42D6-58DF-4DAC-B97D-C15DEA2B8E4A}" type="datetimeFigureOut">
              <a:rPr lang="en-US" smtClean="0"/>
              <a:t>7/17/2015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50327-3BD7-46A8-B1D4-A0FA592255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8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D42D6-58DF-4DAC-B97D-C15DEA2B8E4A}" type="datetimeFigureOut">
              <a:rPr lang="en-US" smtClean="0"/>
              <a:t>7/17/2015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50327-3BD7-46A8-B1D4-A0FA592255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853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D42D6-58DF-4DAC-B97D-C15DEA2B8E4A}" type="datetimeFigureOut">
              <a:rPr lang="en-US" smtClean="0"/>
              <a:t>7/17/2015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50327-3BD7-46A8-B1D4-A0FA592255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518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D42D6-58DF-4DAC-B97D-C15DEA2B8E4A}" type="datetimeFigureOut">
              <a:rPr lang="en-US" smtClean="0"/>
              <a:t>7/17/2015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50327-3BD7-46A8-B1D4-A0FA592255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208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D42D6-58DF-4DAC-B97D-C15DEA2B8E4A}" type="datetimeFigureOut">
              <a:rPr lang="en-US" smtClean="0"/>
              <a:t>7/17/2015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50327-3BD7-46A8-B1D4-A0FA592255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625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DD42D6-58DF-4DAC-B97D-C15DEA2B8E4A}" type="datetimeFigureOut">
              <a:rPr lang="en-US" smtClean="0"/>
              <a:t>7/17/2015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C50327-3BD7-46A8-B1D4-A0FA592255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296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3427" y="1207630"/>
            <a:ext cx="9144000" cy="1655762"/>
          </a:xfrm>
        </p:spPr>
        <p:txBody>
          <a:bodyPr/>
          <a:lstStyle/>
          <a:p>
            <a:r>
              <a:rPr lang="he-IL" dirty="0" smtClean="0"/>
              <a:t>א</a:t>
            </a:r>
            <a:endParaRPr 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533427" y="3479489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dirty="0" smtClean="0">
                <a:latin typeface="Arial" panose="020B0604020202020204" pitchFamily="34" charset="0"/>
                <a:cs typeface="Arial" panose="020B0604020202020204" pitchFamily="34" charset="0"/>
              </a:rPr>
              <a:t>א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7743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</dc:creator>
  <cp:lastModifiedBy>me</cp:lastModifiedBy>
  <cp:revision>4</cp:revision>
  <dcterms:created xsi:type="dcterms:W3CDTF">2015-07-17T21:23:55Z</dcterms:created>
  <dcterms:modified xsi:type="dcterms:W3CDTF">2015-07-17T21:56:32Z</dcterms:modified>
</cp:coreProperties>
</file>