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i-FI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28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28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i-FI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152320" y="4059000"/>
            <a:ext cx="442656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56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i-FI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638040" y="4059000"/>
            <a:ext cx="292068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200" y="4059000"/>
            <a:ext cx="292068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504000" y="4059000"/>
            <a:ext cx="292068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i-FI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28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i-FI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i-FI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28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i-FI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i-FI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28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i-FI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i-FI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56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i-FI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320" y="4059000"/>
            <a:ext cx="442656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i-FI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28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fi-FI" sz="1800" spc="-1" strike="noStrike">
                <a:latin typeface="Arial"/>
              </a:rPr>
              <a:t>Click to edit the title text format</a:t>
            </a:r>
            <a:endParaRPr b="0" lang="fi-FI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28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i-FI" sz="1800" spc="-1" strike="noStrike">
                <a:latin typeface="Arial"/>
              </a:rPr>
              <a:t>Click to edit the outline text format</a:t>
            </a:r>
            <a:endParaRPr b="0" lang="fi-FI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i-FI" sz="1800" spc="-1" strike="noStrike">
                <a:latin typeface="Arial"/>
              </a:rPr>
              <a:t>Second Outline Level</a:t>
            </a:r>
            <a:endParaRPr b="0" lang="fi-FI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i-FI" sz="1800" spc="-1" strike="noStrike">
                <a:latin typeface="Arial"/>
              </a:rPr>
              <a:t>Third Outline Level</a:t>
            </a:r>
            <a:endParaRPr b="0" lang="fi-FI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i-FI" sz="1800" spc="-1" strike="noStrike">
                <a:latin typeface="Arial"/>
              </a:rPr>
              <a:t>Fourth Outline Level</a:t>
            </a:r>
            <a:endParaRPr b="0" lang="fi-FI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i-FI" sz="1800" spc="-1" strike="noStrike">
                <a:latin typeface="Arial"/>
              </a:rPr>
              <a:t>Fifth Outline Level</a:t>
            </a:r>
            <a:endParaRPr b="0" lang="fi-FI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i-FI" sz="1800" spc="-1" strike="noStrike">
                <a:latin typeface="Arial"/>
              </a:rPr>
              <a:t>Sixth Outline Level</a:t>
            </a:r>
            <a:endParaRPr b="0" lang="fi-FI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i-FI" sz="1800" spc="-1" strike="noStrike">
                <a:latin typeface="Arial"/>
              </a:rPr>
              <a:t>Seventh Outline Level</a:t>
            </a:r>
            <a:endParaRPr b="0" lang="fi-FI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fi-FI" sz="4400" spc="-1" strike="noStrike">
                <a:latin typeface="Arial"/>
              </a:rPr>
              <a:t>Original</a:t>
            </a:r>
            <a:endParaRPr b="0" lang="fi-FI" sz="4400" spc="-1" strike="noStrike">
              <a:latin typeface="Arial"/>
            </a:endParaRPr>
          </a:p>
        </p:txBody>
      </p:sp>
      <p:sp>
        <p:nvSpPr>
          <p:cNvPr id="39" name="CustomShape 2"/>
          <p:cNvSpPr/>
          <p:nvPr/>
        </p:nvSpPr>
        <p:spPr>
          <a:xfrm>
            <a:off x="504000" y="1769040"/>
            <a:ext cx="9071280" cy="4384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"/>
            </a:pPr>
            <a:r>
              <a:rPr b="0" lang="fi-FI" sz="3200" spc="-1" strike="noStrike">
                <a:latin typeface="Arial"/>
              </a:rPr>
              <a:t>level 1</a:t>
            </a:r>
            <a:endParaRPr b="0" lang="fi-FI" sz="3200" spc="-1" strike="noStrike">
              <a:latin typeface="Arial"/>
            </a:endParaRPr>
          </a:p>
          <a:p>
            <a:pPr lvl="1" marL="864000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Wingdings" charset="2"/>
              <a:buChar char=""/>
            </a:pPr>
            <a:r>
              <a:rPr b="0" lang="fi-FI" sz="2800" spc="-1" strike="noStrike">
                <a:latin typeface="Arial"/>
              </a:rPr>
              <a:t>level 2</a:t>
            </a:r>
            <a:endParaRPr b="0" lang="fi-FI" sz="2800" spc="-1" strike="noStrike">
              <a:latin typeface="Arial"/>
            </a:endParaRPr>
          </a:p>
          <a:p>
            <a:pPr lvl="2" marL="1296000" indent="-28764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"/>
            </a:pPr>
            <a:r>
              <a:rPr b="0" lang="fi-FI" sz="2400" spc="-1" strike="noStrike">
                <a:latin typeface="Arial"/>
              </a:rPr>
              <a:t>level 3</a:t>
            </a:r>
            <a:endParaRPr b="0" lang="fi-FI" sz="24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Shape 1"/>
          <p:cNvSpPr txBox="1"/>
          <p:nvPr/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fi-FI" sz="4400" spc="-1" strike="noStrike">
                <a:latin typeface="Arial"/>
              </a:rPr>
              <a:t>New opened as .pptx</a:t>
            </a:r>
            <a:endParaRPr b="0" lang="fi-FI" sz="4400" spc="-1" strike="noStrike">
              <a:latin typeface="Arial"/>
            </a:endParaRPr>
          </a:p>
        </p:txBody>
      </p:sp>
      <p:sp>
        <p:nvSpPr>
          <p:cNvPr id="41" name="TextShape 2"/>
          <p:cNvSpPr txBox="1"/>
          <p:nvPr/>
        </p:nvSpPr>
        <p:spPr>
          <a:xfrm>
            <a:off x="504000" y="1769040"/>
            <a:ext cx="907128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i-FI" sz="3200" spc="-1" strike="noStrike">
                <a:latin typeface="Arial"/>
              </a:rPr>
              <a:t>level 1</a:t>
            </a:r>
            <a:endParaRPr b="0" lang="fi-FI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i-FI" sz="2800" spc="-1" strike="noStrike">
                <a:latin typeface="Arial"/>
              </a:rPr>
              <a:t>level 2</a:t>
            </a:r>
            <a:endParaRPr b="0" lang="fi-FI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i-FI" sz="2400" spc="-1" strike="noStrike">
                <a:latin typeface="Arial"/>
              </a:rPr>
              <a:t>level 3</a:t>
            </a:r>
            <a:endParaRPr b="0" lang="fi-FI" sz="2400" spc="-1" strike="noStrike"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Application>LibreOffice/5.4.1.2$Windows_X86_64 LibreOffice_project/ea7cb86e6eeb2bf3a5af73a8f7777ac570321527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2017-09-13T12:33:32Z</dcterms:created>
  <dc:creator/>
  <dc:description/>
  <dc:language>fi-FI</dc:language>
  <cp:lastModifiedBy/>
  <dcterms:modified xsi:type="dcterms:W3CDTF">2017-09-13T12:45:33Z</dcterms:modified>
  <cp:revision>4</cp:revision>
  <dc:subject/>
  <dc:title/>
</cp:coreProperties>
</file>