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09" autoAdjust="0"/>
    <p:restoredTop sz="94660"/>
  </p:normalViewPr>
  <p:slideViewPr>
    <p:cSldViewPr snapToGrid="0">
      <p:cViewPr varScale="1">
        <p:scale>
          <a:sx n="75" d="100"/>
          <a:sy n="75" d="100"/>
        </p:scale>
        <p:origin x="6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1EEB14-81EC-4D6D-A14E-8AF2C235FFD0}" type="datetimeFigureOut">
              <a:rPr lang="hu-HU" smtClean="0"/>
              <a:t>2025. 07. 02.</a:t>
            </a:fld>
            <a:endParaRPr lang="hu-HU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hu-HU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FFA33-368F-489A-B9F1-2B7923C952E7}" type="slidenum">
              <a:rPr lang="hu-HU" smtClean="0"/>
              <a:t>‹Nr.›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98627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eck 8"/>
          <p:cNvSpPr/>
          <p:nvPr userDrawn="1"/>
        </p:nvSpPr>
        <p:spPr>
          <a:xfrm>
            <a:off x="1607127" y="1551709"/>
            <a:ext cx="2854037" cy="18010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6169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Titelmasterformat durch Klicken bearbeiten</a:t>
            </a:r>
            <a:endParaRPr lang="hu-HU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7BE44-DB9F-4035-9743-9FDAD3296B90}" type="datetime1">
              <a:rPr lang="de-DE" smtClean="0"/>
              <a:t>02.07.2025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Veranstaltung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5A1DB-CA30-4EDB-B9A4-71FD1A4B10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4662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2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xmlns="" id="{731C5DF2-287A-4457-2A46-F33950E68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xmlns="" id="{87E2237F-E8F7-D0C7-965F-A84B630A5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xmlns="" id="{4DD20C5B-7E00-BC62-0834-8A35A8E452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77BE44-DB9F-4035-9743-9FDAD3296B90}" type="datetime1">
              <a:rPr lang="de-DE" smtClean="0"/>
              <a:t>02.07.2025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xmlns="" id="{C68C673D-BD6A-2077-FEDA-EB1E36B462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DE"/>
              <a:t>Veranstaltung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xmlns="" id="{E054B465-9E1A-405E-57F5-C435C83F3A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95A1DB-CA30-4EDB-B9A4-71FD1A4B104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5226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120000"/>
        <a:buFontTx/>
        <a:buBlip>
          <a:blip r:embed="rId4">
            <a:extLst>
              <a:ext uri="{96DAC541-7B7A-43D3-8B79-37D633B846F1}">
                <asvg:svgBlip xmlns:asvg="http://schemas.microsoft.com/office/drawing/2016/SVG/main" xmlns="" r:embed="rId42"/>
              </a:ext>
            </a:extLst>
          </a:blip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120000"/>
        <a:buFontTx/>
        <a:buBlip>
          <a:blip r:embed="rId4">
            <a:extLst>
              <a:ext uri="{96DAC541-7B7A-43D3-8B79-37D633B846F1}">
                <asvg:svgBlip xmlns:asvg="http://schemas.microsoft.com/office/drawing/2016/SVG/main" xmlns="" r:embed="rId42"/>
              </a:ext>
            </a:extLst>
          </a:blip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SzPct val="15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4294967295" orient="horz" pos="2160">
          <p15:clr>
            <a:srgbClr val="F26B43"/>
          </p15:clr>
        </p15:guide>
        <p15:guide id="4294967295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7652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77BE44-DB9F-4035-9743-9FDAD3296B90}" type="datetime1">
              <a:rPr lang="de-DE" smtClean="0"/>
              <a:t>02.07.2025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Veranstaltung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95A1DB-CA30-4EDB-B9A4-71FD1A4B104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47716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ZenDiS Master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00E6CC"/>
      </a:accent1>
      <a:accent2>
        <a:srgbClr val="BFF9F2"/>
      </a:accent2>
      <a:accent3>
        <a:srgbClr val="571EFA"/>
      </a:accent3>
      <a:accent4>
        <a:srgbClr val="DCD2FE"/>
      </a:accent4>
      <a:accent5>
        <a:srgbClr val="203257"/>
      </a:accent5>
      <a:accent6>
        <a:srgbClr val="4D5B79"/>
      </a:accent6>
      <a:hlink>
        <a:srgbClr val="571EFA"/>
      </a:hlink>
      <a:folHlink>
        <a:srgbClr val="DCD2FE"/>
      </a:folHlink>
    </a:clrScheme>
    <a:fontScheme name="openDesk">
      <a:majorFont>
        <a:latin typeface="Space Grotesk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3</Words>
  <Application>Microsoft Office PowerPoint</Application>
  <PresentationFormat>Breitbild</PresentationFormat>
  <Paragraphs>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Open Sans</vt:lpstr>
      <vt:lpstr>Space Grotesk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Gábor Kelemen2010</dc:creator>
  <cp:lastModifiedBy>Gábor Kelemen2010</cp:lastModifiedBy>
  <cp:revision>5</cp:revision>
  <dcterms:created xsi:type="dcterms:W3CDTF">2025-07-02T18:20:20Z</dcterms:created>
  <dcterms:modified xsi:type="dcterms:W3CDTF">2025-07-02T18:28:07Z</dcterms:modified>
</cp:coreProperties>
</file>