
<file path=[Content_Types].xml><?xml version="1.0" encoding="utf-8"?>
<Types xmlns="http://schemas.openxmlformats.org/package/2006/content-types">
  <Default Extension="fntdata" ContentType="application/x-fontdata"/>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p:sldMasterIdLst>
    <p:sldMasterId id="2147483802" r:id="rId1"/>
  </p:sldMasterIdLst>
  <p:notesMasterIdLst>
    <p:notesMasterId r:id="rId3"/>
  </p:notesMasterIdLst>
  <p:sldIdLst>
    <p:sldId id="328" r:id="rId2"/>
  </p:sldIdLst>
  <p:sldSz cx="9144000" cy="5143500" type="screen16x9"/>
  <p:notesSz cx="6858000" cy="9144000"/>
  <p:embeddedFontLst>
    <p:embeddedFont>
      <p:font typeface="Neue Haas Grotesk Text Pro" panose="020B0504020202020204" pitchFamily="34" charset="0"/>
      <p:regular r:id="rId4"/>
      <p:bold r:id="rId5"/>
      <p:italic r:id="rId6"/>
      <p:boldItalic r:id="rId7"/>
    </p:embeddedFont>
    <p:embeddedFont>
      <p:font typeface="Poppins Light" panose="00000400000000000000" pitchFamily="2" charset="0"/>
      <p:regular r:id="rId8"/>
      <p:italic r:id="rId9"/>
    </p:embeddedFont>
    <p:embeddedFont>
      <p:font typeface="Poppins Medium" panose="00000600000000000000" pitchFamily="2" charset="0"/>
      <p:regular r:id="rId10"/>
      <p:italic r:id="rId11"/>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812" userDrawn="1">
          <p15:clr>
            <a:srgbClr val="A4A3A4"/>
          </p15:clr>
        </p15:guide>
        <p15:guide id="2" pos="3192" userDrawn="1">
          <p15:clr>
            <a:srgbClr val="A4A3A4"/>
          </p15:clr>
        </p15:guide>
        <p15:guide id="3" pos="408" userDrawn="1">
          <p15:clr>
            <a:srgbClr val="A4A3A4"/>
          </p15:clr>
        </p15:guide>
        <p15:guide id="5" pos="5640" userDrawn="1">
          <p15:clr>
            <a:srgbClr val="A4A3A4"/>
          </p15:clr>
        </p15:guide>
        <p15:guide id="7" orient="horz" pos="1466"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FEFEF"/>
    <a:srgbClr val="90EBCD"/>
    <a:srgbClr val="2453FF"/>
    <a:srgbClr val="F9630F"/>
    <a:srgbClr val="FE7C3F"/>
    <a:srgbClr val="30BA78"/>
    <a:srgbClr val="23392C"/>
    <a:srgbClr val="F0EFEE"/>
    <a:srgbClr val="263D30"/>
    <a:srgbClr val="416B5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D70F543-2E28-F774-8173-055144224593}" v="23" dt="2024-11-11T17:17:20.083"/>
    <p1510:client id="{36C9FD8F-BA02-4F77-FCC1-3CCEABA527D5}" v="90" dt="2024-11-11T15:45:52.655"/>
    <p1510:client id="{A5143281-E414-D7A5-8F37-DA5E0E00F92E}" v="1" dt="2024-11-11T17:18:11.178"/>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4704"/>
    <p:restoredTop sz="86218"/>
  </p:normalViewPr>
  <p:slideViewPr>
    <p:cSldViewPr snapToGrid="0" showGuides="1">
      <p:cViewPr varScale="1">
        <p:scale>
          <a:sx n="237" d="100"/>
          <a:sy n="237" d="100"/>
        </p:scale>
        <p:origin x="1208" y="184"/>
      </p:cViewPr>
      <p:guideLst>
        <p:guide orient="horz" pos="1812"/>
        <p:guide pos="3192"/>
        <p:guide pos="408"/>
        <p:guide pos="5640"/>
        <p:guide orient="horz" pos="1466"/>
      </p:guideLst>
    </p:cSldViewPr>
  </p:slideViewPr>
  <p:notesTextViewPr>
    <p:cViewPr>
      <p:scale>
        <a:sx n="1" d="1"/>
        <a:sy n="1" d="1"/>
      </p:scale>
      <p:origin x="0" y="0"/>
    </p:cViewPr>
  </p:notesTextViewPr>
  <p:sorterViewPr>
    <p:cViewPr>
      <p:scale>
        <a:sx n="200" d="100"/>
        <a:sy n="2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font" Target="fonts/font5.fntdata"/><Relationship Id="rId13" Type="http://schemas.openxmlformats.org/officeDocument/2006/relationships/viewProps" Target="viewProps.xml"/><Relationship Id="rId3" Type="http://schemas.openxmlformats.org/officeDocument/2006/relationships/notesMaster" Target="notesMasters/notesMaster1.xml"/><Relationship Id="rId7" Type="http://schemas.openxmlformats.org/officeDocument/2006/relationships/font" Target="fonts/font4.fntdata"/><Relationship Id="rId12" Type="http://schemas.openxmlformats.org/officeDocument/2006/relationships/presProps" Target="presProps.xml"/><Relationship Id="rId2" Type="http://schemas.openxmlformats.org/officeDocument/2006/relationships/slide" Target="slides/slide1.xml"/><Relationship Id="rId16"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font" Target="fonts/font3.fntdata"/><Relationship Id="rId11" Type="http://schemas.openxmlformats.org/officeDocument/2006/relationships/font" Target="fonts/font8.fntdata"/><Relationship Id="rId5" Type="http://schemas.openxmlformats.org/officeDocument/2006/relationships/font" Target="fonts/font2.fntdata"/><Relationship Id="rId15" Type="http://schemas.openxmlformats.org/officeDocument/2006/relationships/tableStyles" Target="tableStyles.xml"/><Relationship Id="rId10" Type="http://schemas.openxmlformats.org/officeDocument/2006/relationships/font" Target="fonts/font7.fntdata"/><Relationship Id="rId4" Type="http://schemas.openxmlformats.org/officeDocument/2006/relationships/font" Target="fonts/font1.fntdata"/><Relationship Id="rId9" Type="http://schemas.openxmlformats.org/officeDocument/2006/relationships/font" Target="fonts/font6.fntdata"/><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62" name="PlaceHolder 1"/>
          <p:cNvSpPr>
            <a:spLocks noGrp="1" noRot="1" noChangeAspect="1"/>
          </p:cNvSpPr>
          <p:nvPr>
            <p:ph type="sldImg"/>
          </p:nvPr>
        </p:nvSpPr>
        <p:spPr>
          <a:xfrm>
            <a:off x="0" y="812520"/>
            <a:ext cx="0" cy="0"/>
          </a:xfrm>
          <a:prstGeom prst="rect">
            <a:avLst/>
          </a:prstGeom>
          <a:noFill/>
          <a:ln w="0">
            <a:noFill/>
          </a:ln>
        </p:spPr>
        <p:txBody>
          <a:bodyPr lIns="0" tIns="0" rIns="0" bIns="0" anchor="ctr">
            <a:noAutofit/>
          </a:bodyPr>
          <a:lstStyle/>
          <a:p>
            <a:r>
              <a:rPr lang="en-US" sz="1400" b="0" strike="noStrike" spc="-1">
                <a:solidFill>
                  <a:srgbClr val="000000"/>
                </a:solidFill>
                <a:latin typeface="Arial"/>
              </a:rPr>
              <a:t>Click to move the slide</a:t>
            </a:r>
          </a:p>
        </p:txBody>
      </p:sp>
      <p:sp>
        <p:nvSpPr>
          <p:cNvPr id="63" name="PlaceHolder 2"/>
          <p:cNvSpPr>
            <a:spLocks noGrp="1"/>
          </p:cNvSpPr>
          <p:nvPr>
            <p:ph type="body"/>
          </p:nvPr>
        </p:nvSpPr>
        <p:spPr>
          <a:xfrm>
            <a:off x="756000" y="5078520"/>
            <a:ext cx="6047640" cy="4811040"/>
          </a:xfrm>
          <a:prstGeom prst="rect">
            <a:avLst/>
          </a:prstGeom>
          <a:noFill/>
          <a:ln w="0">
            <a:noFill/>
          </a:ln>
        </p:spPr>
        <p:txBody>
          <a:bodyPr lIns="0" tIns="0" rIns="0" bIns="0" anchor="t">
            <a:noAutofit/>
          </a:bodyPr>
          <a:lstStyle/>
          <a:p>
            <a:pPr marL="216000" indent="-216000">
              <a:buNone/>
            </a:pPr>
            <a:r>
              <a:rPr lang="en-US" sz="2000" b="0" strike="noStrike" spc="-1">
                <a:solidFill>
                  <a:srgbClr val="000000"/>
                </a:solidFill>
                <a:latin typeface="Arial"/>
              </a:rPr>
              <a:t>Click to edit the notes format</a:t>
            </a:r>
          </a:p>
        </p:txBody>
      </p:sp>
      <p:sp>
        <p:nvSpPr>
          <p:cNvPr id="64" name="PlaceHolder 3"/>
          <p:cNvSpPr>
            <a:spLocks noGrp="1"/>
          </p:cNvSpPr>
          <p:nvPr>
            <p:ph type="hdr"/>
          </p:nvPr>
        </p:nvSpPr>
        <p:spPr>
          <a:xfrm>
            <a:off x="0" y="0"/>
            <a:ext cx="3280680" cy="534240"/>
          </a:xfrm>
          <a:prstGeom prst="rect">
            <a:avLst/>
          </a:prstGeom>
          <a:noFill/>
          <a:ln w="0">
            <a:noFill/>
          </a:ln>
        </p:spPr>
        <p:txBody>
          <a:bodyPr lIns="0" tIns="0" rIns="0" bIns="0" anchor="t">
            <a:noAutofit/>
          </a:bodyPr>
          <a:lstStyle/>
          <a:p>
            <a:pPr indent="0">
              <a:buNone/>
            </a:pPr>
            <a:r>
              <a:rPr lang="en-US" sz="1400" b="0" strike="noStrike" spc="-1">
                <a:solidFill>
                  <a:srgbClr val="000000"/>
                </a:solidFill>
                <a:latin typeface="Times New Roman"/>
              </a:rPr>
              <a:t>&lt;header&gt;</a:t>
            </a:r>
          </a:p>
        </p:txBody>
      </p:sp>
      <p:sp>
        <p:nvSpPr>
          <p:cNvPr id="65" name="PlaceHolder 4"/>
          <p:cNvSpPr>
            <a:spLocks noGrp="1"/>
          </p:cNvSpPr>
          <p:nvPr>
            <p:ph type="dt" idx="8"/>
          </p:nvPr>
        </p:nvSpPr>
        <p:spPr>
          <a:xfrm>
            <a:off x="4278960" y="0"/>
            <a:ext cx="3280680" cy="534240"/>
          </a:xfrm>
          <a:prstGeom prst="rect">
            <a:avLst/>
          </a:prstGeom>
          <a:noFill/>
          <a:ln w="0">
            <a:noFill/>
          </a:ln>
        </p:spPr>
        <p:txBody>
          <a:bodyPr lIns="0" tIns="0" rIns="0" bIns="0" anchor="t">
            <a:noAutofit/>
          </a:bodyPr>
          <a:lstStyle>
            <a:lvl1pPr indent="0" algn="r">
              <a:buNone/>
              <a:defRPr lang="en-US" sz="1400" b="0" strike="noStrike" spc="-1">
                <a:solidFill>
                  <a:srgbClr val="000000"/>
                </a:solidFill>
                <a:latin typeface="Times New Roman"/>
              </a:defRPr>
            </a:lvl1pPr>
          </a:lstStyle>
          <a:p>
            <a:pPr indent="0" algn="r">
              <a:buNone/>
            </a:pPr>
            <a:r>
              <a:rPr lang="en-US" sz="1400" b="0" strike="noStrike" spc="-1">
                <a:solidFill>
                  <a:srgbClr val="000000"/>
                </a:solidFill>
                <a:latin typeface="Times New Roman"/>
              </a:rPr>
              <a:t>&lt;date/time&gt;</a:t>
            </a:r>
          </a:p>
        </p:txBody>
      </p:sp>
      <p:sp>
        <p:nvSpPr>
          <p:cNvPr id="66" name="PlaceHolder 5"/>
          <p:cNvSpPr>
            <a:spLocks noGrp="1"/>
          </p:cNvSpPr>
          <p:nvPr>
            <p:ph type="ftr" idx="9"/>
          </p:nvPr>
        </p:nvSpPr>
        <p:spPr>
          <a:xfrm>
            <a:off x="0" y="10157400"/>
            <a:ext cx="3280680" cy="534240"/>
          </a:xfrm>
          <a:prstGeom prst="rect">
            <a:avLst/>
          </a:prstGeom>
          <a:noFill/>
          <a:ln w="0">
            <a:noFill/>
          </a:ln>
        </p:spPr>
        <p:txBody>
          <a:bodyPr lIns="0" tIns="0" rIns="0" bIns="0" anchor="b">
            <a:noAutofit/>
          </a:bodyPr>
          <a:lstStyle>
            <a:lvl1pPr indent="0">
              <a:buNone/>
              <a:defRPr lang="en-US" sz="1400" b="0" strike="noStrike" spc="-1">
                <a:solidFill>
                  <a:srgbClr val="000000"/>
                </a:solidFill>
                <a:latin typeface="Times New Roman"/>
              </a:defRPr>
            </a:lvl1pPr>
          </a:lstStyle>
          <a:p>
            <a:pPr indent="0">
              <a:buNone/>
            </a:pPr>
            <a:r>
              <a:rPr lang="en-US" sz="1400" b="0" strike="noStrike" spc="-1">
                <a:solidFill>
                  <a:srgbClr val="000000"/>
                </a:solidFill>
                <a:latin typeface="Times New Roman"/>
              </a:rPr>
              <a:t>&lt;footer&gt;</a:t>
            </a:r>
          </a:p>
        </p:txBody>
      </p:sp>
      <p:sp>
        <p:nvSpPr>
          <p:cNvPr id="67" name="PlaceHolder 6"/>
          <p:cNvSpPr>
            <a:spLocks noGrp="1"/>
          </p:cNvSpPr>
          <p:nvPr>
            <p:ph type="sldNum" idx="10"/>
          </p:nvPr>
        </p:nvSpPr>
        <p:spPr>
          <a:xfrm>
            <a:off x="4278960" y="10157400"/>
            <a:ext cx="3280680" cy="534240"/>
          </a:xfrm>
          <a:prstGeom prst="rect">
            <a:avLst/>
          </a:prstGeom>
          <a:noFill/>
          <a:ln w="0">
            <a:noFill/>
          </a:ln>
        </p:spPr>
        <p:txBody>
          <a:bodyPr lIns="0" tIns="0" rIns="0" bIns="0" anchor="b">
            <a:noAutofit/>
          </a:bodyPr>
          <a:lstStyle>
            <a:lvl1pPr indent="0" algn="r">
              <a:buNone/>
              <a:defRPr lang="en-US" sz="1400" b="0" strike="noStrike" spc="-1">
                <a:solidFill>
                  <a:srgbClr val="000000"/>
                </a:solidFill>
                <a:latin typeface="Times New Roman"/>
              </a:defRPr>
            </a:lvl1pPr>
          </a:lstStyle>
          <a:p>
            <a:pPr indent="0" algn="r">
              <a:buNone/>
            </a:pPr>
            <a:fld id="{951221A7-BEA9-412A-8384-7FAC2D83B231}" type="slidenum">
              <a:rPr lang="en-US" sz="1400" b="0" strike="noStrike" spc="-1">
                <a:solidFill>
                  <a:srgbClr val="000000"/>
                </a:solidFill>
                <a:latin typeface="Times New Roman"/>
              </a:rPr>
              <a:t>‹#›</a:t>
            </a:fld>
            <a:endParaRPr lang="en-US" sz="1400" b="0" strike="noStrike" spc="-1">
              <a:solidFill>
                <a:srgbClr val="000000"/>
              </a:solidFill>
              <a:latin typeface="Times New Roman"/>
            </a:endParaRP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0" y="812800"/>
            <a:ext cx="0" cy="0"/>
          </a:xfrm>
        </p:spPr>
      </p:sp>
      <p:sp>
        <p:nvSpPr>
          <p:cNvPr id="3" name="Notes Placeholder 2"/>
          <p:cNvSpPr>
            <a:spLocks noGrp="1"/>
          </p:cNvSpPr>
          <p:nvPr>
            <p:ph type="body" idx="1"/>
          </p:nvPr>
        </p:nvSpPr>
        <p:spPr/>
        <p:txBody>
          <a:bodyPr/>
          <a:lstStyle/>
          <a:p>
            <a:r>
              <a:rPr lang="en-US" sz="1600" b="0" i="0" dirty="0">
                <a:solidFill>
                  <a:srgbClr val="0D0D0D"/>
                </a:solidFill>
                <a:effectLst/>
                <a:latin typeface="Poppins Medium" pitchFamily="2" charset="77"/>
                <a:cs typeface="Poppins Medium" pitchFamily="2" charset="77"/>
              </a:rPr>
              <a:t>computing</a:t>
            </a:r>
          </a:p>
          <a:p>
            <a:pPr marL="285750" indent="-285750">
              <a:buFont typeface="Arial" panose="020B0604020202020204" pitchFamily="34" charset="0"/>
              <a:buChar char="•"/>
            </a:pPr>
            <a:r>
              <a:rPr lang="en-US" sz="1600" b="0" i="0" dirty="0">
                <a:solidFill>
                  <a:srgbClr val="0D0D0D"/>
                </a:solidFill>
                <a:effectLst/>
                <a:latin typeface="Poppins Medium" pitchFamily="2" charset="77"/>
                <a:cs typeface="Poppins Medium" pitchFamily="2" charset="77"/>
              </a:rPr>
              <a:t>enables businesses to access real-time data insights by processing data closer to the source. This capability empowers executives to make informed decisions quickly based on up-to-date information</a:t>
            </a:r>
          </a:p>
          <a:p>
            <a:pPr marL="285750" indent="-285750">
              <a:buFont typeface="Arial" panose="020B0604020202020204" pitchFamily="34" charset="0"/>
              <a:buChar char="•"/>
            </a:pPr>
            <a:endParaRPr lang="en-US" sz="1600" b="0" i="0" dirty="0">
              <a:solidFill>
                <a:srgbClr val="0D0D0D"/>
              </a:solidFill>
              <a:effectLst/>
              <a:latin typeface="Poppins Medium" pitchFamily="2" charset="77"/>
              <a:cs typeface="Poppins Medium" pitchFamily="2" charset="77"/>
            </a:endParaRPr>
          </a:p>
          <a:p>
            <a:pPr marL="285750" indent="-285750">
              <a:buFont typeface="Arial" panose="020B0604020202020204" pitchFamily="34" charset="0"/>
              <a:buChar char="•"/>
            </a:pPr>
            <a:r>
              <a:rPr lang="en-US" sz="1600" b="0" i="0" dirty="0">
                <a:solidFill>
                  <a:srgbClr val="0D0D0D"/>
                </a:solidFill>
                <a:effectLst/>
                <a:latin typeface="Poppins Medium" pitchFamily="2" charset="77"/>
                <a:cs typeface="Poppins Medium" pitchFamily="2" charset="77"/>
              </a:rPr>
              <a:t>improves the customer experience by enabling businesses to deliver personalized and responsive services. By analyzing data locally, edge devices can tailor offerings to individual customer preferences and respond quickly to customer requests</a:t>
            </a:r>
          </a:p>
          <a:p>
            <a:pPr marL="285750" indent="-285750">
              <a:buFont typeface="Arial" panose="020B0604020202020204" pitchFamily="34" charset="0"/>
              <a:buChar char="•"/>
            </a:pPr>
            <a:endParaRPr lang="en-US" sz="1600" b="0" i="0" dirty="0">
              <a:solidFill>
                <a:srgbClr val="0D0D0D"/>
              </a:solidFill>
              <a:effectLst/>
              <a:latin typeface="Poppins Medium" pitchFamily="2" charset="77"/>
              <a:cs typeface="Poppins Medium" pitchFamily="2" charset="77"/>
            </a:endParaRPr>
          </a:p>
          <a:p>
            <a:pPr marL="285750" indent="-285750">
              <a:buFont typeface="Arial" panose="020B0604020202020204" pitchFamily="34" charset="0"/>
              <a:buChar char="•"/>
            </a:pPr>
            <a:r>
              <a:rPr lang="en-US" sz="1600" b="0" i="0" dirty="0">
                <a:solidFill>
                  <a:srgbClr val="0D0D0D"/>
                </a:solidFill>
                <a:effectLst/>
                <a:latin typeface="Poppins Medium" pitchFamily="2" charset="77"/>
                <a:cs typeface="Poppins Medium" pitchFamily="2" charset="77"/>
              </a:rPr>
              <a:t>enhances data security and privacy by keeping sensitive information closer to its source and reducing exposure during transit. By processing data locally, edge devices can encrypt data at the source, limiting the risk of unauthorized access or data breaches. Additionally, edge computing enables businesses to comply with data privacy regulations by minimizing data transfer to centralized servers</a:t>
            </a:r>
          </a:p>
          <a:p>
            <a:pPr marL="285750" indent="-285750">
              <a:buFont typeface="Arial" panose="020B0604020202020204" pitchFamily="34" charset="0"/>
              <a:buChar char="•"/>
            </a:pPr>
            <a:endParaRPr lang="en-US" sz="1600" b="0" i="0" dirty="0">
              <a:solidFill>
                <a:srgbClr val="0D0D0D"/>
              </a:solidFill>
              <a:effectLst/>
              <a:latin typeface="Poppins Medium" pitchFamily="2" charset="77"/>
              <a:cs typeface="Poppins Medium" pitchFamily="2" charset="77"/>
            </a:endParaRPr>
          </a:p>
          <a:p>
            <a:pPr marL="285750" indent="-285750">
              <a:buFont typeface="Arial" panose="020B0604020202020204" pitchFamily="34" charset="0"/>
              <a:buChar char="•"/>
            </a:pPr>
            <a:r>
              <a:rPr lang="en-US" sz="1600" b="0" i="0" dirty="0">
                <a:solidFill>
                  <a:srgbClr val="0D0D0D"/>
                </a:solidFill>
                <a:effectLst/>
                <a:latin typeface="Poppins Medium" pitchFamily="2" charset="77"/>
                <a:cs typeface="Poppins Medium" pitchFamily="2" charset="77"/>
              </a:rPr>
              <a:t>boosts operational efficiency by enabling businesses to streamline processes, optimize resource utilization, and reduce operational costs. By processing data locally, edge devices can perform tasks autonomously, reducing the need for centralized control and minimizing latency</a:t>
            </a:r>
          </a:p>
          <a:p>
            <a:pPr marL="285750" indent="-285750">
              <a:buFont typeface="Arial" panose="020B0604020202020204" pitchFamily="34" charset="0"/>
              <a:buChar char="•"/>
            </a:pPr>
            <a:endParaRPr lang="en-US" sz="1600" b="0" i="0" dirty="0">
              <a:solidFill>
                <a:srgbClr val="0D0D0D"/>
              </a:solidFill>
              <a:effectLst/>
              <a:latin typeface="Poppins Medium" pitchFamily="2" charset="77"/>
              <a:cs typeface="Poppins Medium" pitchFamily="2" charset="77"/>
            </a:endParaRPr>
          </a:p>
          <a:p>
            <a:pPr marL="285750" indent="-285750">
              <a:buFont typeface="Arial" panose="020B0604020202020204" pitchFamily="34" charset="0"/>
              <a:buChar char="•"/>
            </a:pPr>
            <a:endParaRPr lang="en-US" sz="1600" b="0" i="0" dirty="0">
              <a:latin typeface="Poppins Medium" pitchFamily="2" charset="77"/>
              <a:cs typeface="Poppins Medium" pitchFamily="2" charset="77"/>
            </a:endParaRPr>
          </a:p>
        </p:txBody>
      </p:sp>
      <p:sp>
        <p:nvSpPr>
          <p:cNvPr id="4" name="Slide Number Placeholder 3"/>
          <p:cNvSpPr>
            <a:spLocks noGrp="1"/>
          </p:cNvSpPr>
          <p:nvPr>
            <p:ph type="sldNum" idx="10"/>
          </p:nvPr>
        </p:nvSpPr>
        <p:spPr/>
        <p:txBody>
          <a:bodyPr/>
          <a:lstStyle/>
          <a:p>
            <a:pPr indent="0" algn="r">
              <a:buNone/>
            </a:pPr>
            <a:fld id="{951221A7-BEA9-412A-8384-7FAC2D83B231}" type="slidenum">
              <a:rPr lang="en-US" sz="1400" b="0" strike="noStrike" spc="-1" smtClean="0">
                <a:solidFill>
                  <a:srgbClr val="000000"/>
                </a:solidFill>
                <a:latin typeface="Times New Roman"/>
              </a:rPr>
              <a:t>1</a:t>
            </a:fld>
            <a:endParaRPr lang="en-US" sz="1400" b="0" strike="noStrike" spc="-1">
              <a:solidFill>
                <a:srgbClr val="000000"/>
              </a:solidFill>
              <a:latin typeface="Times New Roman"/>
            </a:endParaRPr>
          </a:p>
        </p:txBody>
      </p:sp>
    </p:spTree>
    <p:extLst>
      <p:ext uri="{BB962C8B-B14F-4D97-AF65-F5344CB8AC3E}">
        <p14:creationId xmlns:p14="http://schemas.microsoft.com/office/powerpoint/2010/main" val="403601424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804406-9FC5-ACFE-893D-D4EADEB1A89D}"/>
              </a:ext>
            </a:extLst>
          </p:cNvPr>
          <p:cNvSpPr>
            <a:spLocks noGrp="1"/>
          </p:cNvSpPr>
          <p:nvPr>
            <p:ph type="ctrTitle"/>
          </p:nvPr>
        </p:nvSpPr>
        <p:spPr>
          <a:xfrm>
            <a:off x="231292" y="559081"/>
            <a:ext cx="6099170" cy="2669894"/>
          </a:xfrm>
        </p:spPr>
        <p:txBody>
          <a:bodyPr anchor="t">
            <a:normAutofit/>
          </a:bodyPr>
          <a:lstStyle>
            <a:lvl1pPr algn="l">
              <a:defRPr sz="9600"/>
            </a:lvl1pPr>
          </a:lstStyle>
          <a:p>
            <a:r>
              <a:rPr lang="en-US" dirty="0"/>
              <a:t>Click to edit Master title style</a:t>
            </a:r>
          </a:p>
        </p:txBody>
      </p:sp>
      <p:sp>
        <p:nvSpPr>
          <p:cNvPr id="3" name="Subtitle 2">
            <a:extLst>
              <a:ext uri="{FF2B5EF4-FFF2-40B4-BE49-F238E27FC236}">
                <a16:creationId xmlns:a16="http://schemas.microsoft.com/office/drawing/2014/main" id="{BC0AF19C-C14B-F137-2DE9-1992459045F5}"/>
              </a:ext>
            </a:extLst>
          </p:cNvPr>
          <p:cNvSpPr>
            <a:spLocks noGrp="1"/>
          </p:cNvSpPr>
          <p:nvPr>
            <p:ph type="subTitle" idx="1"/>
          </p:nvPr>
        </p:nvSpPr>
        <p:spPr>
          <a:xfrm>
            <a:off x="237982" y="3501987"/>
            <a:ext cx="6099170" cy="1012863"/>
          </a:xfrm>
        </p:spPr>
        <p:txBody>
          <a:bodyPr anchor="b">
            <a:normAutofit/>
          </a:bodyPr>
          <a:lstStyle>
            <a:lvl1pPr marL="0" indent="0" algn="l">
              <a:buNone/>
              <a:defRPr sz="3556"/>
            </a:lvl1pPr>
            <a:lvl2pPr marL="812810" indent="0" algn="ctr">
              <a:buNone/>
              <a:defRPr sz="3556"/>
            </a:lvl2pPr>
            <a:lvl3pPr marL="1625620" indent="0" algn="ctr">
              <a:buNone/>
              <a:defRPr sz="3200"/>
            </a:lvl3pPr>
            <a:lvl4pPr marL="2438430" indent="0" algn="ctr">
              <a:buNone/>
              <a:defRPr sz="2844"/>
            </a:lvl4pPr>
            <a:lvl5pPr marL="3251241" indent="0" algn="ctr">
              <a:buNone/>
              <a:defRPr sz="2844"/>
            </a:lvl5pPr>
            <a:lvl6pPr marL="4064051" indent="0" algn="ctr">
              <a:buNone/>
              <a:defRPr sz="2844"/>
            </a:lvl6pPr>
            <a:lvl7pPr marL="4876861" indent="0" algn="ctr">
              <a:buNone/>
              <a:defRPr sz="2844"/>
            </a:lvl7pPr>
            <a:lvl8pPr marL="5689671" indent="0" algn="ctr">
              <a:buNone/>
              <a:defRPr sz="2844"/>
            </a:lvl8pPr>
            <a:lvl9pPr marL="6502481" indent="0" algn="ctr">
              <a:buNone/>
              <a:defRPr sz="2844"/>
            </a:lvl9pPr>
          </a:lstStyle>
          <a:p>
            <a:r>
              <a:rPr lang="en-US" dirty="0"/>
              <a:t>Click to edit Master subtitle style</a:t>
            </a:r>
          </a:p>
        </p:txBody>
      </p:sp>
      <p:sp>
        <p:nvSpPr>
          <p:cNvPr id="4" name="Date Placeholder 3">
            <a:extLst>
              <a:ext uri="{FF2B5EF4-FFF2-40B4-BE49-F238E27FC236}">
                <a16:creationId xmlns:a16="http://schemas.microsoft.com/office/drawing/2014/main" id="{7AC6A999-B8D4-1774-9F1B-9F9FE1B3BFA6}"/>
              </a:ext>
            </a:extLst>
          </p:cNvPr>
          <p:cNvSpPr>
            <a:spLocks noGrp="1"/>
          </p:cNvSpPr>
          <p:nvPr>
            <p:ph type="dt" sz="half" idx="10"/>
          </p:nvPr>
        </p:nvSpPr>
        <p:spPr/>
        <p:txBody>
          <a:bodyPr/>
          <a:lstStyle/>
          <a:p>
            <a:fld id="{F2EE3B7B-C7B5-42CF-90CF-67B3D21B2314}" type="datetimeFigureOut">
              <a:rPr lang="en-US" dirty="0"/>
              <a:t>11/11/2024</a:t>
            </a:fld>
            <a:endParaRPr lang="en-US" dirty="0"/>
          </a:p>
        </p:txBody>
      </p:sp>
      <p:sp>
        <p:nvSpPr>
          <p:cNvPr id="5" name="Footer Placeholder 4">
            <a:extLst>
              <a:ext uri="{FF2B5EF4-FFF2-40B4-BE49-F238E27FC236}">
                <a16:creationId xmlns:a16="http://schemas.microsoft.com/office/drawing/2014/main" id="{61165D5D-2AE2-6F91-D1EB-6DD8FC3CE64C}"/>
              </a:ext>
            </a:extLst>
          </p:cNvPr>
          <p:cNvSpPr>
            <a:spLocks noGrp="1"/>
          </p:cNvSpPr>
          <p:nvPr>
            <p:ph type="ftr" sz="quarter" idx="11"/>
          </p:nvPr>
        </p:nvSpPr>
        <p:spPr/>
        <p:txBody>
          <a:bodyPr/>
          <a:lstStyle/>
          <a:p>
            <a:r>
              <a:rPr lang="en-US" dirty="0"/>
              <a:t>
              </a:t>
            </a:r>
          </a:p>
        </p:txBody>
      </p:sp>
      <p:sp>
        <p:nvSpPr>
          <p:cNvPr id="6" name="Slide Number Placeholder 5">
            <a:extLst>
              <a:ext uri="{FF2B5EF4-FFF2-40B4-BE49-F238E27FC236}">
                <a16:creationId xmlns:a16="http://schemas.microsoft.com/office/drawing/2014/main" id="{BF0029E4-3A4E-970A-17A8-1E17D37D1F2B}"/>
              </a:ext>
            </a:extLst>
          </p:cNvPr>
          <p:cNvSpPr>
            <a:spLocks noGrp="1"/>
          </p:cNvSpPr>
          <p:nvPr>
            <p:ph type="sldNum" sz="quarter" idx="12"/>
          </p:nvPr>
        </p:nvSpPr>
        <p:spPr/>
        <p:txBody>
          <a:bodyPr/>
          <a:lstStyle/>
          <a:p>
            <a:fld id="{6E91CC32-6A6B-4E2E-BBA1-6864F305DA26}" type="slidenum">
              <a:rPr lang="en-US" dirty="0"/>
              <a:t>‹#›</a:t>
            </a:fld>
            <a:endParaRPr lang="en-US" dirty="0"/>
          </a:p>
        </p:txBody>
      </p:sp>
    </p:spTree>
    <p:extLst>
      <p:ext uri="{BB962C8B-B14F-4D97-AF65-F5344CB8AC3E}">
        <p14:creationId xmlns:p14="http://schemas.microsoft.com/office/powerpoint/2010/main" val="239527685"/>
      </p:ext>
    </p:extLst>
  </p:cSld>
  <p:clrMapOvr>
    <a:masterClrMapping/>
  </p:clrMapOvr>
  <p:extLst>
    <p:ext uri="{DCECCB84-F9BA-43D5-87BE-67443E8EF086}">
      <p15:sldGuideLst xmlns:p15="http://schemas.microsoft.com/office/powerpoint/2012/main">
        <p15:guide id="5" orient="horz" pos="1620" userDrawn="1">
          <p15:clr>
            <a:srgbClr val="FBAE40"/>
          </p15:clr>
        </p15:guide>
        <p15:guide id="6" pos="2880" userDrawn="1">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FCDEBC-9F49-FA9D-D13C-DB380A6281E2}"/>
              </a:ext>
            </a:extLst>
          </p:cNvPr>
          <p:cNvSpPr>
            <a:spLocks noGrp="1"/>
          </p:cNvSpPr>
          <p:nvPr>
            <p:ph type="title"/>
          </p:nvPr>
        </p:nvSpPr>
        <p:spPr>
          <a:xfrm>
            <a:off x="231291" y="568088"/>
            <a:ext cx="8156965" cy="910988"/>
          </a:xfrm>
        </p:spPr>
        <p:txBody>
          <a:bodyPr anchor="t"/>
          <a:lstStyle/>
          <a:p>
            <a:r>
              <a:rPr lang="en-US" dirty="0"/>
              <a:t>Click to edit Master title style</a:t>
            </a:r>
          </a:p>
        </p:txBody>
      </p:sp>
      <p:sp>
        <p:nvSpPr>
          <p:cNvPr id="3" name="Vertical Text Placeholder 2">
            <a:extLst>
              <a:ext uri="{FF2B5EF4-FFF2-40B4-BE49-F238E27FC236}">
                <a16:creationId xmlns:a16="http://schemas.microsoft.com/office/drawing/2014/main" id="{BA00CB13-23E6-D711-450C-A85A0CB99576}"/>
              </a:ext>
            </a:extLst>
          </p:cNvPr>
          <p:cNvSpPr>
            <a:spLocks noGrp="1"/>
          </p:cNvSpPr>
          <p:nvPr>
            <p:ph type="body" orient="vert" idx="1"/>
          </p:nvPr>
        </p:nvSpPr>
        <p:spPr>
          <a:xfrm>
            <a:off x="251601" y="1479076"/>
            <a:ext cx="8136655" cy="3035774"/>
          </a:xfrm>
        </p:spPr>
        <p:txBody>
          <a:bodyPr vert="eaVert"/>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E089BB7B-5C14-76DB-FEA8-3DBC09A96516}"/>
              </a:ext>
            </a:extLst>
          </p:cNvPr>
          <p:cNvSpPr>
            <a:spLocks noGrp="1"/>
          </p:cNvSpPr>
          <p:nvPr>
            <p:ph type="dt" sz="half" idx="10"/>
          </p:nvPr>
        </p:nvSpPr>
        <p:spPr/>
        <p:txBody>
          <a:bodyPr/>
          <a:lstStyle/>
          <a:p>
            <a:fld id="{6BAD9902-F134-45BD-ABD2-80C28059B090}" type="datetimeFigureOut">
              <a:rPr lang="en-US" dirty="0"/>
              <a:t>11/11/2024</a:t>
            </a:fld>
            <a:endParaRPr lang="en-US" dirty="0"/>
          </a:p>
        </p:txBody>
      </p:sp>
      <p:sp>
        <p:nvSpPr>
          <p:cNvPr id="5" name="Footer Placeholder 4">
            <a:extLst>
              <a:ext uri="{FF2B5EF4-FFF2-40B4-BE49-F238E27FC236}">
                <a16:creationId xmlns:a16="http://schemas.microsoft.com/office/drawing/2014/main" id="{48BC13CC-29B3-9FDC-C746-D5D65CC2A5D3}"/>
              </a:ext>
            </a:extLst>
          </p:cNvPr>
          <p:cNvSpPr>
            <a:spLocks noGrp="1"/>
          </p:cNvSpPr>
          <p:nvPr>
            <p:ph type="ftr" sz="quarter" idx="11"/>
          </p:nvPr>
        </p:nvSpPr>
        <p:spPr/>
        <p:txBody>
          <a:bodyPr/>
          <a:lstStyle/>
          <a:p>
            <a:r>
              <a:rPr lang="en-US" dirty="0"/>
              <a:t>
              </a:t>
            </a:r>
          </a:p>
        </p:txBody>
      </p:sp>
      <p:sp>
        <p:nvSpPr>
          <p:cNvPr id="6" name="Slide Number Placeholder 5">
            <a:extLst>
              <a:ext uri="{FF2B5EF4-FFF2-40B4-BE49-F238E27FC236}">
                <a16:creationId xmlns:a16="http://schemas.microsoft.com/office/drawing/2014/main" id="{9AB52A12-895F-E9BE-5289-4E0411BD3F4B}"/>
              </a:ext>
            </a:extLst>
          </p:cNvPr>
          <p:cNvSpPr>
            <a:spLocks noGrp="1"/>
          </p:cNvSpPr>
          <p:nvPr>
            <p:ph type="sldNum" sz="quarter" idx="12"/>
          </p:nvPr>
        </p:nvSpPr>
        <p:spPr/>
        <p:txBody>
          <a:bodyPr/>
          <a:lstStyle/>
          <a:p>
            <a:fld id="{6E91CC32-6A6B-4E2E-BBA1-6864F305DA26}" type="slidenum">
              <a:rPr lang="en-US" dirty="0"/>
              <a:t>‹#›</a:t>
            </a:fld>
            <a:endParaRPr lang="en-US" dirty="0"/>
          </a:p>
        </p:txBody>
      </p:sp>
    </p:spTree>
    <p:extLst>
      <p:ext uri="{BB962C8B-B14F-4D97-AF65-F5344CB8AC3E}">
        <p14:creationId xmlns:p14="http://schemas.microsoft.com/office/powerpoint/2010/main" val="268484331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CA17614-2270-537D-8B09-6CB65016AD8F}"/>
              </a:ext>
            </a:extLst>
          </p:cNvPr>
          <p:cNvSpPr>
            <a:spLocks noGrp="1"/>
          </p:cNvSpPr>
          <p:nvPr>
            <p:ph type="title" orient="vert"/>
          </p:nvPr>
        </p:nvSpPr>
        <p:spPr>
          <a:xfrm>
            <a:off x="7019622" y="566986"/>
            <a:ext cx="1708164" cy="4003777"/>
          </a:xfrm>
        </p:spPr>
        <p:txBody>
          <a:bodyPr vert="eaVert"/>
          <a:lstStyle/>
          <a:p>
            <a:r>
              <a:rPr lang="en-US" dirty="0"/>
              <a:t>Click to edit Master title style</a:t>
            </a:r>
          </a:p>
        </p:txBody>
      </p:sp>
      <p:sp>
        <p:nvSpPr>
          <p:cNvPr id="3" name="Vertical Text Placeholder 2">
            <a:extLst>
              <a:ext uri="{FF2B5EF4-FFF2-40B4-BE49-F238E27FC236}">
                <a16:creationId xmlns:a16="http://schemas.microsoft.com/office/drawing/2014/main" id="{80BC98B5-885C-CBB1-A858-76F65F7D28BD}"/>
              </a:ext>
            </a:extLst>
          </p:cNvPr>
          <p:cNvSpPr>
            <a:spLocks noGrp="1"/>
          </p:cNvSpPr>
          <p:nvPr>
            <p:ph type="body" orient="vert" idx="1"/>
          </p:nvPr>
        </p:nvSpPr>
        <p:spPr>
          <a:xfrm>
            <a:off x="628649" y="566986"/>
            <a:ext cx="6172565" cy="4003777"/>
          </a:xfrm>
        </p:spPr>
        <p:txBody>
          <a:bodyPr vert="eaVert"/>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1CE5DAFE-6A83-FB7D-72DF-232EFE20424E}"/>
              </a:ext>
            </a:extLst>
          </p:cNvPr>
          <p:cNvSpPr>
            <a:spLocks noGrp="1"/>
          </p:cNvSpPr>
          <p:nvPr>
            <p:ph type="dt" sz="half" idx="10"/>
          </p:nvPr>
        </p:nvSpPr>
        <p:spPr/>
        <p:txBody>
          <a:bodyPr/>
          <a:lstStyle/>
          <a:p>
            <a:fld id="{C2B04DB0-379A-41B7-9B29-7F42F0D571D5}" type="datetimeFigureOut">
              <a:rPr lang="en-US" dirty="0"/>
              <a:t>11/11/2024</a:t>
            </a:fld>
            <a:endParaRPr lang="en-US" dirty="0"/>
          </a:p>
        </p:txBody>
      </p:sp>
      <p:sp>
        <p:nvSpPr>
          <p:cNvPr id="5" name="Footer Placeholder 4">
            <a:extLst>
              <a:ext uri="{FF2B5EF4-FFF2-40B4-BE49-F238E27FC236}">
                <a16:creationId xmlns:a16="http://schemas.microsoft.com/office/drawing/2014/main" id="{43B41CCF-A3CD-506E-3AAE-CAEFA8C1BB12}"/>
              </a:ext>
            </a:extLst>
          </p:cNvPr>
          <p:cNvSpPr>
            <a:spLocks noGrp="1"/>
          </p:cNvSpPr>
          <p:nvPr>
            <p:ph type="ftr" sz="quarter" idx="11"/>
          </p:nvPr>
        </p:nvSpPr>
        <p:spPr/>
        <p:txBody>
          <a:bodyPr/>
          <a:lstStyle/>
          <a:p>
            <a:r>
              <a:rPr lang="en-US" dirty="0"/>
              <a:t>
              </a:t>
            </a:r>
          </a:p>
        </p:txBody>
      </p:sp>
      <p:sp>
        <p:nvSpPr>
          <p:cNvPr id="6" name="Slide Number Placeholder 5">
            <a:extLst>
              <a:ext uri="{FF2B5EF4-FFF2-40B4-BE49-F238E27FC236}">
                <a16:creationId xmlns:a16="http://schemas.microsoft.com/office/drawing/2014/main" id="{7420DD9D-25C2-0EDF-A6F4-71946D57B3CD}"/>
              </a:ext>
            </a:extLst>
          </p:cNvPr>
          <p:cNvSpPr>
            <a:spLocks noGrp="1"/>
          </p:cNvSpPr>
          <p:nvPr>
            <p:ph type="sldNum" sz="quarter" idx="12"/>
          </p:nvPr>
        </p:nvSpPr>
        <p:spPr/>
        <p:txBody>
          <a:bodyPr/>
          <a:lstStyle/>
          <a:p>
            <a:fld id="{6E91CC32-6A6B-4E2E-BBA1-6864F305DA26}" type="slidenum">
              <a:rPr lang="en-US" dirty="0"/>
              <a:t>‹#›</a:t>
            </a:fld>
            <a:endParaRPr lang="en-US" dirty="0"/>
          </a:p>
        </p:txBody>
      </p:sp>
    </p:spTree>
    <p:extLst>
      <p:ext uri="{BB962C8B-B14F-4D97-AF65-F5344CB8AC3E}">
        <p14:creationId xmlns:p14="http://schemas.microsoft.com/office/powerpoint/2010/main" val="81002400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p:spTree>
      <p:nvGrpSpPr>
        <p:cNvPr id="1" name=""/>
        <p:cNvGrpSpPr/>
        <p:nvPr/>
      </p:nvGrpSpPr>
      <p:grpSpPr>
        <a:xfrm>
          <a:off x="0" y="0"/>
          <a:ext cx="0" cy="0"/>
          <a:chOff x="0" y="0"/>
          <a:chExt cx="0" cy="0"/>
        </a:xfrm>
      </p:grpSpPr>
    </p:spTree>
    <p:extLst>
      <p:ext uri="{BB962C8B-B14F-4D97-AF65-F5344CB8AC3E}">
        <p14:creationId xmlns:p14="http://schemas.microsoft.com/office/powerpoint/2010/main" val="313845168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95D22A-1F6D-0DE5-E04A-DC466353DA6F}"/>
              </a:ext>
            </a:extLst>
          </p:cNvPr>
          <p:cNvSpPr>
            <a:spLocks noGrp="1"/>
          </p:cNvSpPr>
          <p:nvPr>
            <p:ph type="title"/>
          </p:nvPr>
        </p:nvSpPr>
        <p:spPr/>
        <p:txBody>
          <a:bodyPr/>
          <a:lstStyle/>
          <a:p>
            <a:r>
              <a:rPr lang="en-US" dirty="0"/>
              <a:t>Click to edit Master title style</a:t>
            </a:r>
          </a:p>
        </p:txBody>
      </p:sp>
      <p:sp>
        <p:nvSpPr>
          <p:cNvPr id="3" name="Content Placeholder 2">
            <a:extLst>
              <a:ext uri="{FF2B5EF4-FFF2-40B4-BE49-F238E27FC236}">
                <a16:creationId xmlns:a16="http://schemas.microsoft.com/office/drawing/2014/main" id="{604ADD6F-7C93-3CD3-AC8D-28A78787CBBD}"/>
              </a:ext>
            </a:extLst>
          </p:cNvPr>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D9706E74-14FC-84D9-4B41-7D9FB0D573C4}"/>
              </a:ext>
            </a:extLst>
          </p:cNvPr>
          <p:cNvSpPr>
            <a:spLocks noGrp="1"/>
          </p:cNvSpPr>
          <p:nvPr>
            <p:ph type="dt" sz="half" idx="10"/>
          </p:nvPr>
        </p:nvSpPr>
        <p:spPr/>
        <p:txBody>
          <a:bodyPr/>
          <a:lstStyle/>
          <a:p>
            <a:fld id="{0F996519-E62D-4F8C-AE1E-36928EC7D15C}" type="datetimeFigureOut">
              <a:rPr lang="en-US" dirty="0"/>
              <a:t>11/11/2024</a:t>
            </a:fld>
            <a:endParaRPr lang="en-US" dirty="0"/>
          </a:p>
        </p:txBody>
      </p:sp>
      <p:sp>
        <p:nvSpPr>
          <p:cNvPr id="5" name="Footer Placeholder 4">
            <a:extLst>
              <a:ext uri="{FF2B5EF4-FFF2-40B4-BE49-F238E27FC236}">
                <a16:creationId xmlns:a16="http://schemas.microsoft.com/office/drawing/2014/main" id="{1F35A7DC-6292-6181-949E-F8BC3FA11BA6}"/>
              </a:ext>
            </a:extLst>
          </p:cNvPr>
          <p:cNvSpPr>
            <a:spLocks noGrp="1"/>
          </p:cNvSpPr>
          <p:nvPr>
            <p:ph type="ftr" sz="quarter" idx="11"/>
          </p:nvPr>
        </p:nvSpPr>
        <p:spPr/>
        <p:txBody>
          <a:bodyPr/>
          <a:lstStyle/>
          <a:p>
            <a:r>
              <a:rPr lang="en-US" dirty="0"/>
              <a:t>
              </a:t>
            </a:r>
          </a:p>
        </p:txBody>
      </p:sp>
      <p:sp>
        <p:nvSpPr>
          <p:cNvPr id="6" name="Slide Number Placeholder 5">
            <a:extLst>
              <a:ext uri="{FF2B5EF4-FFF2-40B4-BE49-F238E27FC236}">
                <a16:creationId xmlns:a16="http://schemas.microsoft.com/office/drawing/2014/main" id="{1050F5C6-EADC-E072-B19B-49BB11DF0309}"/>
              </a:ext>
            </a:extLst>
          </p:cNvPr>
          <p:cNvSpPr>
            <a:spLocks noGrp="1"/>
          </p:cNvSpPr>
          <p:nvPr>
            <p:ph type="sldNum" sz="quarter" idx="12"/>
          </p:nvPr>
        </p:nvSpPr>
        <p:spPr/>
        <p:txBody>
          <a:bodyPr/>
          <a:lstStyle/>
          <a:p>
            <a:fld id="{6E91CC32-6A6B-4E2E-BBA1-6864F305DA26}" type="slidenum">
              <a:rPr lang="en-US" dirty="0"/>
              <a:t>‹#›</a:t>
            </a:fld>
            <a:endParaRPr lang="en-US" dirty="0"/>
          </a:p>
        </p:txBody>
      </p:sp>
    </p:spTree>
    <p:extLst>
      <p:ext uri="{BB962C8B-B14F-4D97-AF65-F5344CB8AC3E}">
        <p14:creationId xmlns:p14="http://schemas.microsoft.com/office/powerpoint/2010/main" val="467236345"/>
      </p:ext>
    </p:extLst>
  </p:cSld>
  <p:clrMapOvr>
    <a:masterClrMapping/>
  </p:clrMapOvr>
  <p:extLst>
    <p:ext uri="{DCECCB84-F9BA-43D5-87BE-67443E8EF086}">
      <p15:sldGuideLst xmlns:p15="http://schemas.microsoft.com/office/powerpoint/2012/main">
        <p15:guide id="1" orient="horz" pos="1620" userDrawn="1">
          <p15:clr>
            <a:srgbClr val="FBAE40"/>
          </p15:clr>
        </p15:guide>
        <p15:guide id="2" pos="2880" userDrawn="1">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FB2054-1AE7-534F-0CFE-1F0628A09FC1}"/>
              </a:ext>
            </a:extLst>
          </p:cNvPr>
          <p:cNvSpPr>
            <a:spLocks noGrp="1"/>
          </p:cNvSpPr>
          <p:nvPr>
            <p:ph type="title"/>
          </p:nvPr>
        </p:nvSpPr>
        <p:spPr>
          <a:xfrm>
            <a:off x="255104" y="1682782"/>
            <a:ext cx="6867216" cy="2832068"/>
          </a:xfrm>
        </p:spPr>
        <p:txBody>
          <a:bodyPr anchor="b">
            <a:normAutofit/>
          </a:bodyPr>
          <a:lstStyle>
            <a:lvl1pPr>
              <a:defRPr sz="11733"/>
            </a:lvl1pPr>
          </a:lstStyle>
          <a:p>
            <a:r>
              <a:rPr lang="en-US" dirty="0"/>
              <a:t>Click to edit Master title style</a:t>
            </a:r>
          </a:p>
        </p:txBody>
      </p:sp>
      <p:sp>
        <p:nvSpPr>
          <p:cNvPr id="3" name="Text Placeholder 2">
            <a:extLst>
              <a:ext uri="{FF2B5EF4-FFF2-40B4-BE49-F238E27FC236}">
                <a16:creationId xmlns:a16="http://schemas.microsoft.com/office/drawing/2014/main" id="{3988EC2A-45C7-131C-0F4A-56E62EB029C2}"/>
              </a:ext>
            </a:extLst>
          </p:cNvPr>
          <p:cNvSpPr>
            <a:spLocks noGrp="1"/>
          </p:cNvSpPr>
          <p:nvPr>
            <p:ph type="body" idx="1"/>
          </p:nvPr>
        </p:nvSpPr>
        <p:spPr>
          <a:xfrm>
            <a:off x="255103" y="628651"/>
            <a:ext cx="6867217" cy="1054131"/>
          </a:xfrm>
        </p:spPr>
        <p:txBody>
          <a:bodyPr>
            <a:normAutofit/>
          </a:bodyPr>
          <a:lstStyle>
            <a:lvl1pPr marL="0" indent="0">
              <a:buNone/>
              <a:defRPr sz="3556">
                <a:solidFill>
                  <a:schemeClr val="tx1">
                    <a:tint val="75000"/>
                  </a:schemeClr>
                </a:solidFill>
              </a:defRPr>
            </a:lvl1pPr>
            <a:lvl2pPr marL="812810" indent="0">
              <a:buNone/>
              <a:defRPr sz="3556">
                <a:solidFill>
                  <a:schemeClr val="tx1">
                    <a:tint val="75000"/>
                  </a:schemeClr>
                </a:solidFill>
              </a:defRPr>
            </a:lvl2pPr>
            <a:lvl3pPr marL="1625620" indent="0">
              <a:buNone/>
              <a:defRPr sz="3200">
                <a:solidFill>
                  <a:schemeClr val="tx1">
                    <a:tint val="75000"/>
                  </a:schemeClr>
                </a:solidFill>
              </a:defRPr>
            </a:lvl3pPr>
            <a:lvl4pPr marL="2438430" indent="0">
              <a:buNone/>
              <a:defRPr sz="2844">
                <a:solidFill>
                  <a:schemeClr val="tx1">
                    <a:tint val="75000"/>
                  </a:schemeClr>
                </a:solidFill>
              </a:defRPr>
            </a:lvl4pPr>
            <a:lvl5pPr marL="3251241" indent="0">
              <a:buNone/>
              <a:defRPr sz="2844">
                <a:solidFill>
                  <a:schemeClr val="tx1">
                    <a:tint val="75000"/>
                  </a:schemeClr>
                </a:solidFill>
              </a:defRPr>
            </a:lvl5pPr>
            <a:lvl6pPr marL="4064051" indent="0">
              <a:buNone/>
              <a:defRPr sz="2844">
                <a:solidFill>
                  <a:schemeClr val="tx1">
                    <a:tint val="75000"/>
                  </a:schemeClr>
                </a:solidFill>
              </a:defRPr>
            </a:lvl6pPr>
            <a:lvl7pPr marL="4876861" indent="0">
              <a:buNone/>
              <a:defRPr sz="2844">
                <a:solidFill>
                  <a:schemeClr val="tx1">
                    <a:tint val="75000"/>
                  </a:schemeClr>
                </a:solidFill>
              </a:defRPr>
            </a:lvl7pPr>
            <a:lvl8pPr marL="5689671" indent="0">
              <a:buNone/>
              <a:defRPr sz="2844">
                <a:solidFill>
                  <a:schemeClr val="tx1">
                    <a:tint val="75000"/>
                  </a:schemeClr>
                </a:solidFill>
              </a:defRPr>
            </a:lvl8pPr>
            <a:lvl9pPr marL="6502481" indent="0">
              <a:buNone/>
              <a:defRPr sz="2844">
                <a:solidFill>
                  <a:schemeClr val="tx1">
                    <a:tint val="75000"/>
                  </a:schemeClr>
                </a:solidFill>
              </a:defRPr>
            </a:lvl9pPr>
          </a:lstStyle>
          <a:p>
            <a:pPr lvl="0"/>
            <a:r>
              <a:rPr lang="en-US" dirty="0"/>
              <a:t>Click to edit Master text styles</a:t>
            </a:r>
          </a:p>
        </p:txBody>
      </p:sp>
      <p:sp>
        <p:nvSpPr>
          <p:cNvPr id="4" name="Date Placeholder 3">
            <a:extLst>
              <a:ext uri="{FF2B5EF4-FFF2-40B4-BE49-F238E27FC236}">
                <a16:creationId xmlns:a16="http://schemas.microsoft.com/office/drawing/2014/main" id="{4C75A323-2679-E978-8856-2FEBE8F5AE45}"/>
              </a:ext>
            </a:extLst>
          </p:cNvPr>
          <p:cNvSpPr>
            <a:spLocks noGrp="1"/>
          </p:cNvSpPr>
          <p:nvPr>
            <p:ph type="dt" sz="half" idx="10"/>
          </p:nvPr>
        </p:nvSpPr>
        <p:spPr/>
        <p:txBody>
          <a:bodyPr/>
          <a:lstStyle/>
          <a:p>
            <a:fld id="{6477AEB6-FCE1-4CD5-923B-84E54F1460D5}" type="datetimeFigureOut">
              <a:rPr lang="en-US" dirty="0"/>
              <a:t>11/11/2024</a:t>
            </a:fld>
            <a:endParaRPr lang="en-US" dirty="0"/>
          </a:p>
        </p:txBody>
      </p:sp>
      <p:sp>
        <p:nvSpPr>
          <p:cNvPr id="5" name="Footer Placeholder 4">
            <a:extLst>
              <a:ext uri="{FF2B5EF4-FFF2-40B4-BE49-F238E27FC236}">
                <a16:creationId xmlns:a16="http://schemas.microsoft.com/office/drawing/2014/main" id="{2C971DC2-625E-0477-BF8C-F3CDDCE4B11E}"/>
              </a:ext>
            </a:extLst>
          </p:cNvPr>
          <p:cNvSpPr>
            <a:spLocks noGrp="1"/>
          </p:cNvSpPr>
          <p:nvPr>
            <p:ph type="ftr" sz="quarter" idx="11"/>
          </p:nvPr>
        </p:nvSpPr>
        <p:spPr/>
        <p:txBody>
          <a:bodyPr/>
          <a:lstStyle/>
          <a:p>
            <a:r>
              <a:rPr lang="en-US" dirty="0"/>
              <a:t>
              </a:t>
            </a:r>
          </a:p>
        </p:txBody>
      </p:sp>
      <p:sp>
        <p:nvSpPr>
          <p:cNvPr id="6" name="Slide Number Placeholder 5">
            <a:extLst>
              <a:ext uri="{FF2B5EF4-FFF2-40B4-BE49-F238E27FC236}">
                <a16:creationId xmlns:a16="http://schemas.microsoft.com/office/drawing/2014/main" id="{8EF1A644-D449-E464-C2DF-F045A51899D0}"/>
              </a:ext>
            </a:extLst>
          </p:cNvPr>
          <p:cNvSpPr>
            <a:spLocks noGrp="1"/>
          </p:cNvSpPr>
          <p:nvPr>
            <p:ph type="sldNum" sz="quarter" idx="12"/>
          </p:nvPr>
        </p:nvSpPr>
        <p:spPr/>
        <p:txBody>
          <a:bodyPr/>
          <a:lstStyle/>
          <a:p>
            <a:fld id="{6E91CC32-6A6B-4E2E-BBA1-6864F305DA26}" type="slidenum">
              <a:rPr lang="en-US" dirty="0"/>
              <a:t>‹#›</a:t>
            </a:fld>
            <a:endParaRPr lang="en-US" dirty="0"/>
          </a:p>
        </p:txBody>
      </p:sp>
    </p:spTree>
    <p:extLst>
      <p:ext uri="{BB962C8B-B14F-4D97-AF65-F5344CB8AC3E}">
        <p14:creationId xmlns:p14="http://schemas.microsoft.com/office/powerpoint/2010/main" val="59758245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B12719-44A3-3EE8-D757-F0E0F9632AEC}"/>
              </a:ext>
            </a:extLst>
          </p:cNvPr>
          <p:cNvSpPr>
            <a:spLocks noGrp="1"/>
          </p:cNvSpPr>
          <p:nvPr>
            <p:ph type="title"/>
          </p:nvPr>
        </p:nvSpPr>
        <p:spPr>
          <a:xfrm>
            <a:off x="227398" y="562970"/>
            <a:ext cx="8134917" cy="978113"/>
          </a:xfrm>
        </p:spPr>
        <p:txBody>
          <a:bodyPr anchor="t"/>
          <a:lstStyle/>
          <a:p>
            <a:r>
              <a:rPr lang="en-US" dirty="0"/>
              <a:t>Click to edit Master title style</a:t>
            </a:r>
          </a:p>
        </p:txBody>
      </p:sp>
      <p:sp>
        <p:nvSpPr>
          <p:cNvPr id="3" name="Content Placeholder 2">
            <a:extLst>
              <a:ext uri="{FF2B5EF4-FFF2-40B4-BE49-F238E27FC236}">
                <a16:creationId xmlns:a16="http://schemas.microsoft.com/office/drawing/2014/main" id="{40440DC2-69F2-A056-508C-F5138E71FCA2}"/>
              </a:ext>
            </a:extLst>
          </p:cNvPr>
          <p:cNvSpPr>
            <a:spLocks noGrp="1"/>
          </p:cNvSpPr>
          <p:nvPr>
            <p:ph sz="half" idx="1"/>
          </p:nvPr>
        </p:nvSpPr>
        <p:spPr>
          <a:xfrm>
            <a:off x="792721" y="1556438"/>
            <a:ext cx="3428466" cy="3076119"/>
          </a:xfrm>
        </p:spPr>
        <p:txBody>
          <a:bodyPr>
            <a:normAutofit/>
          </a:bodyPr>
          <a:lstStyle>
            <a:lvl1pPr>
              <a:defRPr sz="3556"/>
            </a:lvl1pPr>
            <a:lvl2pPr>
              <a:defRPr sz="3200"/>
            </a:lvl2pPr>
            <a:lvl3pPr>
              <a:defRPr sz="2844"/>
            </a:lvl3pPr>
            <a:lvl4pPr>
              <a:defRPr sz="2489"/>
            </a:lvl4pPr>
            <a:lvl5pPr>
              <a:defRPr sz="2489"/>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a:extLst>
              <a:ext uri="{FF2B5EF4-FFF2-40B4-BE49-F238E27FC236}">
                <a16:creationId xmlns:a16="http://schemas.microsoft.com/office/drawing/2014/main" id="{1DA2243E-0673-54F2-5B38-DF5D2C7367F4}"/>
              </a:ext>
            </a:extLst>
          </p:cNvPr>
          <p:cNvSpPr>
            <a:spLocks noGrp="1"/>
          </p:cNvSpPr>
          <p:nvPr>
            <p:ph sz="half" idx="2"/>
          </p:nvPr>
        </p:nvSpPr>
        <p:spPr>
          <a:xfrm>
            <a:off x="4784671" y="1556438"/>
            <a:ext cx="3577643" cy="3076119"/>
          </a:xfrm>
        </p:spPr>
        <p:txBody>
          <a:bodyPr>
            <a:normAutofit/>
          </a:bodyPr>
          <a:lstStyle>
            <a:lvl1pPr>
              <a:defRPr sz="3556"/>
            </a:lvl1pPr>
            <a:lvl2pPr>
              <a:defRPr sz="3200"/>
            </a:lvl2pPr>
            <a:lvl3pPr>
              <a:defRPr sz="2844"/>
            </a:lvl3pPr>
            <a:lvl4pPr>
              <a:defRPr sz="2489"/>
            </a:lvl4pPr>
            <a:lvl5pPr>
              <a:defRPr sz="2489"/>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a:extLst>
              <a:ext uri="{FF2B5EF4-FFF2-40B4-BE49-F238E27FC236}">
                <a16:creationId xmlns:a16="http://schemas.microsoft.com/office/drawing/2014/main" id="{AE946B7D-7BAF-8DE9-FB5A-282908B03106}"/>
              </a:ext>
            </a:extLst>
          </p:cNvPr>
          <p:cNvSpPr>
            <a:spLocks noGrp="1"/>
          </p:cNvSpPr>
          <p:nvPr>
            <p:ph type="dt" sz="half" idx="10"/>
          </p:nvPr>
        </p:nvSpPr>
        <p:spPr/>
        <p:txBody>
          <a:bodyPr/>
          <a:lstStyle/>
          <a:p>
            <a:fld id="{96374C2F-71A1-43C9-B2F6-A4FAC8157F1A}" type="datetimeFigureOut">
              <a:rPr lang="en-US" dirty="0"/>
              <a:t>11/11/2024</a:t>
            </a:fld>
            <a:endParaRPr lang="en-US" dirty="0"/>
          </a:p>
        </p:txBody>
      </p:sp>
      <p:sp>
        <p:nvSpPr>
          <p:cNvPr id="6" name="Footer Placeholder 5">
            <a:extLst>
              <a:ext uri="{FF2B5EF4-FFF2-40B4-BE49-F238E27FC236}">
                <a16:creationId xmlns:a16="http://schemas.microsoft.com/office/drawing/2014/main" id="{0AF99017-BDD7-56C7-43AE-4B86AC78194A}"/>
              </a:ext>
            </a:extLst>
          </p:cNvPr>
          <p:cNvSpPr>
            <a:spLocks noGrp="1"/>
          </p:cNvSpPr>
          <p:nvPr>
            <p:ph type="ftr" sz="quarter" idx="11"/>
          </p:nvPr>
        </p:nvSpPr>
        <p:spPr/>
        <p:txBody>
          <a:bodyPr/>
          <a:lstStyle/>
          <a:p>
            <a:r>
              <a:rPr lang="en-US" dirty="0"/>
              <a:t>
              </a:t>
            </a:r>
          </a:p>
        </p:txBody>
      </p:sp>
      <p:sp>
        <p:nvSpPr>
          <p:cNvPr id="7" name="Slide Number Placeholder 6">
            <a:extLst>
              <a:ext uri="{FF2B5EF4-FFF2-40B4-BE49-F238E27FC236}">
                <a16:creationId xmlns:a16="http://schemas.microsoft.com/office/drawing/2014/main" id="{CF6E7D63-14BF-E333-B350-75DA58E281CF}"/>
              </a:ext>
            </a:extLst>
          </p:cNvPr>
          <p:cNvSpPr>
            <a:spLocks noGrp="1"/>
          </p:cNvSpPr>
          <p:nvPr>
            <p:ph type="sldNum" sz="quarter" idx="12"/>
          </p:nvPr>
        </p:nvSpPr>
        <p:spPr/>
        <p:txBody>
          <a:bodyPr/>
          <a:lstStyle/>
          <a:p>
            <a:fld id="{6E91CC32-6A6B-4E2E-BBA1-6864F305DA26}" type="slidenum">
              <a:rPr lang="en-US" dirty="0"/>
              <a:t>‹#›</a:t>
            </a:fld>
            <a:endParaRPr lang="en-US" dirty="0"/>
          </a:p>
        </p:txBody>
      </p:sp>
    </p:spTree>
    <p:extLst>
      <p:ext uri="{BB962C8B-B14F-4D97-AF65-F5344CB8AC3E}">
        <p14:creationId xmlns:p14="http://schemas.microsoft.com/office/powerpoint/2010/main" val="18625898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8C7F72-3970-859F-C268-E9940EF2D0E4}"/>
              </a:ext>
            </a:extLst>
          </p:cNvPr>
          <p:cNvSpPr>
            <a:spLocks noGrp="1"/>
          </p:cNvSpPr>
          <p:nvPr>
            <p:ph type="title"/>
          </p:nvPr>
        </p:nvSpPr>
        <p:spPr>
          <a:xfrm>
            <a:off x="229237" y="557852"/>
            <a:ext cx="8073203" cy="769022"/>
          </a:xfrm>
        </p:spPr>
        <p:txBody>
          <a:bodyPr anchor="t"/>
          <a:lstStyle/>
          <a:p>
            <a:r>
              <a:rPr lang="en-US" dirty="0"/>
              <a:t>Click to edit Master title style</a:t>
            </a:r>
          </a:p>
        </p:txBody>
      </p:sp>
      <p:sp>
        <p:nvSpPr>
          <p:cNvPr id="3" name="Text Placeholder 2">
            <a:extLst>
              <a:ext uri="{FF2B5EF4-FFF2-40B4-BE49-F238E27FC236}">
                <a16:creationId xmlns:a16="http://schemas.microsoft.com/office/drawing/2014/main" id="{F9B37CC6-89B8-3CF3-6973-1B5B71782F56}"/>
              </a:ext>
            </a:extLst>
          </p:cNvPr>
          <p:cNvSpPr>
            <a:spLocks noGrp="1"/>
          </p:cNvSpPr>
          <p:nvPr>
            <p:ph type="body" idx="1"/>
          </p:nvPr>
        </p:nvSpPr>
        <p:spPr>
          <a:xfrm>
            <a:off x="792721" y="1326874"/>
            <a:ext cx="3428465" cy="611256"/>
          </a:xfrm>
        </p:spPr>
        <p:txBody>
          <a:bodyPr anchor="b">
            <a:noAutofit/>
          </a:bodyPr>
          <a:lstStyle>
            <a:lvl1pPr marL="0" indent="0">
              <a:buNone/>
              <a:defRPr sz="3556" b="0" cap="all" spc="178" baseline="0"/>
            </a:lvl1pPr>
            <a:lvl2pPr marL="812810" indent="0">
              <a:buNone/>
              <a:defRPr sz="3556" b="1"/>
            </a:lvl2pPr>
            <a:lvl3pPr marL="1625620" indent="0">
              <a:buNone/>
              <a:defRPr sz="3200" b="1"/>
            </a:lvl3pPr>
            <a:lvl4pPr marL="2438430" indent="0">
              <a:buNone/>
              <a:defRPr sz="2844" b="1"/>
            </a:lvl4pPr>
            <a:lvl5pPr marL="3251241" indent="0">
              <a:buNone/>
              <a:defRPr sz="2844" b="1"/>
            </a:lvl5pPr>
            <a:lvl6pPr marL="4064051" indent="0">
              <a:buNone/>
              <a:defRPr sz="2844" b="1"/>
            </a:lvl6pPr>
            <a:lvl7pPr marL="4876861" indent="0">
              <a:buNone/>
              <a:defRPr sz="2844" b="1"/>
            </a:lvl7pPr>
            <a:lvl8pPr marL="5689671" indent="0">
              <a:buNone/>
              <a:defRPr sz="2844" b="1"/>
            </a:lvl8pPr>
            <a:lvl9pPr marL="6502481" indent="0">
              <a:buNone/>
              <a:defRPr sz="2844" b="1"/>
            </a:lvl9pPr>
          </a:lstStyle>
          <a:p>
            <a:pPr lvl="0"/>
            <a:r>
              <a:rPr lang="en-US" dirty="0"/>
              <a:t>Click to edit Master text styles</a:t>
            </a:r>
          </a:p>
        </p:txBody>
      </p:sp>
      <p:sp>
        <p:nvSpPr>
          <p:cNvPr id="4" name="Content Placeholder 3">
            <a:extLst>
              <a:ext uri="{FF2B5EF4-FFF2-40B4-BE49-F238E27FC236}">
                <a16:creationId xmlns:a16="http://schemas.microsoft.com/office/drawing/2014/main" id="{F0650EB0-E35B-DA3D-B6A1-2422B01C6005}"/>
              </a:ext>
            </a:extLst>
          </p:cNvPr>
          <p:cNvSpPr>
            <a:spLocks noGrp="1"/>
          </p:cNvSpPr>
          <p:nvPr>
            <p:ph sz="half" idx="2"/>
          </p:nvPr>
        </p:nvSpPr>
        <p:spPr>
          <a:xfrm>
            <a:off x="792721" y="2008948"/>
            <a:ext cx="3428465" cy="2630031"/>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a:extLst>
              <a:ext uri="{FF2B5EF4-FFF2-40B4-BE49-F238E27FC236}">
                <a16:creationId xmlns:a16="http://schemas.microsoft.com/office/drawing/2014/main" id="{157A15D0-F178-1506-0E61-C8FFDF9BD6B5}"/>
              </a:ext>
            </a:extLst>
          </p:cNvPr>
          <p:cNvSpPr>
            <a:spLocks noGrp="1"/>
          </p:cNvSpPr>
          <p:nvPr>
            <p:ph type="body" sz="quarter" idx="3"/>
          </p:nvPr>
        </p:nvSpPr>
        <p:spPr>
          <a:xfrm>
            <a:off x="4873975" y="1326874"/>
            <a:ext cx="3428465" cy="611256"/>
          </a:xfrm>
        </p:spPr>
        <p:txBody>
          <a:bodyPr anchor="b">
            <a:noAutofit/>
          </a:bodyPr>
          <a:lstStyle>
            <a:lvl1pPr marL="0" indent="0">
              <a:buNone/>
              <a:defRPr sz="3556" b="0" cap="all" spc="178" baseline="0"/>
            </a:lvl1pPr>
            <a:lvl2pPr marL="812810" indent="0">
              <a:buNone/>
              <a:defRPr sz="3556" b="1"/>
            </a:lvl2pPr>
            <a:lvl3pPr marL="1625620" indent="0">
              <a:buNone/>
              <a:defRPr sz="3200" b="1"/>
            </a:lvl3pPr>
            <a:lvl4pPr marL="2438430" indent="0">
              <a:buNone/>
              <a:defRPr sz="2844" b="1"/>
            </a:lvl4pPr>
            <a:lvl5pPr marL="3251241" indent="0">
              <a:buNone/>
              <a:defRPr sz="2844" b="1"/>
            </a:lvl5pPr>
            <a:lvl6pPr marL="4064051" indent="0">
              <a:buNone/>
              <a:defRPr sz="2844" b="1"/>
            </a:lvl6pPr>
            <a:lvl7pPr marL="4876861" indent="0">
              <a:buNone/>
              <a:defRPr sz="2844" b="1"/>
            </a:lvl7pPr>
            <a:lvl8pPr marL="5689671" indent="0">
              <a:buNone/>
              <a:defRPr sz="2844" b="1"/>
            </a:lvl8pPr>
            <a:lvl9pPr marL="6502481" indent="0">
              <a:buNone/>
              <a:defRPr sz="2844" b="1"/>
            </a:lvl9pPr>
          </a:lstStyle>
          <a:p>
            <a:pPr lvl="0"/>
            <a:r>
              <a:rPr lang="en-US" dirty="0"/>
              <a:t>Click to edit Master text styles</a:t>
            </a:r>
          </a:p>
        </p:txBody>
      </p:sp>
      <p:sp>
        <p:nvSpPr>
          <p:cNvPr id="6" name="Content Placeholder 5">
            <a:extLst>
              <a:ext uri="{FF2B5EF4-FFF2-40B4-BE49-F238E27FC236}">
                <a16:creationId xmlns:a16="http://schemas.microsoft.com/office/drawing/2014/main" id="{256CB421-A65A-A7DC-40A7-D8B76F9C3A3A}"/>
              </a:ext>
            </a:extLst>
          </p:cNvPr>
          <p:cNvSpPr>
            <a:spLocks noGrp="1"/>
          </p:cNvSpPr>
          <p:nvPr>
            <p:ph sz="quarter" idx="4"/>
          </p:nvPr>
        </p:nvSpPr>
        <p:spPr>
          <a:xfrm>
            <a:off x="4873975" y="2008947"/>
            <a:ext cx="3428465" cy="2630032"/>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Date Placeholder 6">
            <a:extLst>
              <a:ext uri="{FF2B5EF4-FFF2-40B4-BE49-F238E27FC236}">
                <a16:creationId xmlns:a16="http://schemas.microsoft.com/office/drawing/2014/main" id="{C7AF5675-5329-D2DB-FAFF-700D076CA886}"/>
              </a:ext>
            </a:extLst>
          </p:cNvPr>
          <p:cNvSpPr>
            <a:spLocks noGrp="1"/>
          </p:cNvSpPr>
          <p:nvPr>
            <p:ph type="dt" sz="half" idx="10"/>
          </p:nvPr>
        </p:nvSpPr>
        <p:spPr/>
        <p:txBody>
          <a:bodyPr/>
          <a:lstStyle/>
          <a:p>
            <a:fld id="{AD631DCC-9916-4BB7-A2E9-25EC84C740A7}" type="datetimeFigureOut">
              <a:rPr lang="en-US" dirty="0"/>
              <a:t>11/11/2024</a:t>
            </a:fld>
            <a:endParaRPr lang="en-US" dirty="0"/>
          </a:p>
        </p:txBody>
      </p:sp>
      <p:sp>
        <p:nvSpPr>
          <p:cNvPr id="8" name="Footer Placeholder 7">
            <a:extLst>
              <a:ext uri="{FF2B5EF4-FFF2-40B4-BE49-F238E27FC236}">
                <a16:creationId xmlns:a16="http://schemas.microsoft.com/office/drawing/2014/main" id="{D1392A97-07D9-5E5C-2A31-3B7D764CE1B8}"/>
              </a:ext>
            </a:extLst>
          </p:cNvPr>
          <p:cNvSpPr>
            <a:spLocks noGrp="1"/>
          </p:cNvSpPr>
          <p:nvPr>
            <p:ph type="ftr" sz="quarter" idx="11"/>
          </p:nvPr>
        </p:nvSpPr>
        <p:spPr/>
        <p:txBody>
          <a:bodyPr/>
          <a:lstStyle/>
          <a:p>
            <a:r>
              <a:rPr lang="en-US" dirty="0"/>
              <a:t>
              </a:t>
            </a:r>
          </a:p>
        </p:txBody>
      </p:sp>
      <p:sp>
        <p:nvSpPr>
          <p:cNvPr id="9" name="Slide Number Placeholder 8">
            <a:extLst>
              <a:ext uri="{FF2B5EF4-FFF2-40B4-BE49-F238E27FC236}">
                <a16:creationId xmlns:a16="http://schemas.microsoft.com/office/drawing/2014/main" id="{4E626143-8FEE-0ABD-25C7-C34AF6568B83}"/>
              </a:ext>
            </a:extLst>
          </p:cNvPr>
          <p:cNvSpPr>
            <a:spLocks noGrp="1"/>
          </p:cNvSpPr>
          <p:nvPr>
            <p:ph type="sldNum" sz="quarter" idx="12"/>
          </p:nvPr>
        </p:nvSpPr>
        <p:spPr/>
        <p:txBody>
          <a:bodyPr/>
          <a:lstStyle/>
          <a:p>
            <a:fld id="{6E91CC32-6A6B-4E2E-BBA1-6864F305DA26}" type="slidenum">
              <a:rPr lang="en-US" dirty="0"/>
              <a:t>‹#›</a:t>
            </a:fld>
            <a:endParaRPr lang="en-US" dirty="0"/>
          </a:p>
        </p:txBody>
      </p:sp>
    </p:spTree>
    <p:extLst>
      <p:ext uri="{BB962C8B-B14F-4D97-AF65-F5344CB8AC3E}">
        <p14:creationId xmlns:p14="http://schemas.microsoft.com/office/powerpoint/2010/main" val="351729680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826EFE-D86C-B076-D4D1-FAD1883E0813}"/>
              </a:ext>
            </a:extLst>
          </p:cNvPr>
          <p:cNvSpPr>
            <a:spLocks noGrp="1"/>
          </p:cNvSpPr>
          <p:nvPr>
            <p:ph type="title"/>
          </p:nvPr>
        </p:nvSpPr>
        <p:spPr>
          <a:xfrm>
            <a:off x="231291" y="568324"/>
            <a:ext cx="5430220" cy="2660651"/>
          </a:xfrm>
        </p:spPr>
        <p:txBody>
          <a:bodyPr anchor="t"/>
          <a:lstStyle/>
          <a:p>
            <a:r>
              <a:rPr lang="en-US" dirty="0"/>
              <a:t>Click to edit Master title style</a:t>
            </a:r>
          </a:p>
        </p:txBody>
      </p:sp>
      <p:sp>
        <p:nvSpPr>
          <p:cNvPr id="3" name="Date Placeholder 2">
            <a:extLst>
              <a:ext uri="{FF2B5EF4-FFF2-40B4-BE49-F238E27FC236}">
                <a16:creationId xmlns:a16="http://schemas.microsoft.com/office/drawing/2014/main" id="{C23F3B23-C631-4B62-3211-30222ABE1C33}"/>
              </a:ext>
            </a:extLst>
          </p:cNvPr>
          <p:cNvSpPr>
            <a:spLocks noGrp="1"/>
          </p:cNvSpPr>
          <p:nvPr>
            <p:ph type="dt" sz="half" idx="10"/>
          </p:nvPr>
        </p:nvSpPr>
        <p:spPr/>
        <p:txBody>
          <a:bodyPr/>
          <a:lstStyle/>
          <a:p>
            <a:fld id="{AF59146A-335D-4B7F-86AE-5D483B1F631C}" type="datetimeFigureOut">
              <a:rPr lang="en-US" dirty="0"/>
              <a:t>11/11/2024</a:t>
            </a:fld>
            <a:endParaRPr lang="en-US" dirty="0"/>
          </a:p>
        </p:txBody>
      </p:sp>
      <p:sp>
        <p:nvSpPr>
          <p:cNvPr id="4" name="Footer Placeholder 3">
            <a:extLst>
              <a:ext uri="{FF2B5EF4-FFF2-40B4-BE49-F238E27FC236}">
                <a16:creationId xmlns:a16="http://schemas.microsoft.com/office/drawing/2014/main" id="{7789A1FB-EA0D-F6A3-A4EB-001AA082AAFF}"/>
              </a:ext>
            </a:extLst>
          </p:cNvPr>
          <p:cNvSpPr>
            <a:spLocks noGrp="1"/>
          </p:cNvSpPr>
          <p:nvPr>
            <p:ph type="ftr" sz="quarter" idx="11"/>
          </p:nvPr>
        </p:nvSpPr>
        <p:spPr/>
        <p:txBody>
          <a:bodyPr/>
          <a:lstStyle/>
          <a:p>
            <a:r>
              <a:rPr lang="en-US" dirty="0"/>
              <a:t>
              </a:t>
            </a:r>
          </a:p>
        </p:txBody>
      </p:sp>
      <p:sp>
        <p:nvSpPr>
          <p:cNvPr id="5" name="Slide Number Placeholder 4">
            <a:extLst>
              <a:ext uri="{FF2B5EF4-FFF2-40B4-BE49-F238E27FC236}">
                <a16:creationId xmlns:a16="http://schemas.microsoft.com/office/drawing/2014/main" id="{C6D671B7-A902-587D-89D0-ECFB738FD702}"/>
              </a:ext>
            </a:extLst>
          </p:cNvPr>
          <p:cNvSpPr>
            <a:spLocks noGrp="1"/>
          </p:cNvSpPr>
          <p:nvPr>
            <p:ph type="sldNum" sz="quarter" idx="12"/>
          </p:nvPr>
        </p:nvSpPr>
        <p:spPr/>
        <p:txBody>
          <a:bodyPr/>
          <a:lstStyle/>
          <a:p>
            <a:fld id="{6E91CC32-6A6B-4E2E-BBA1-6864F305DA26}" type="slidenum">
              <a:rPr lang="en-US" dirty="0"/>
              <a:t>‹#›</a:t>
            </a:fld>
            <a:endParaRPr lang="en-US" dirty="0"/>
          </a:p>
        </p:txBody>
      </p:sp>
    </p:spTree>
    <p:extLst>
      <p:ext uri="{BB962C8B-B14F-4D97-AF65-F5344CB8AC3E}">
        <p14:creationId xmlns:p14="http://schemas.microsoft.com/office/powerpoint/2010/main" val="42944172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E9A27D49-E5B4-0E67-FCFC-62A04E705682}"/>
              </a:ext>
            </a:extLst>
          </p:cNvPr>
          <p:cNvSpPr>
            <a:spLocks noGrp="1"/>
          </p:cNvSpPr>
          <p:nvPr>
            <p:ph type="dt" sz="half" idx="10"/>
          </p:nvPr>
        </p:nvSpPr>
        <p:spPr/>
        <p:txBody>
          <a:bodyPr/>
          <a:lstStyle/>
          <a:p>
            <a:fld id="{DD71D8EC-8E17-4CE6-99C2-C22488572868}" type="datetimeFigureOut">
              <a:rPr lang="en-US" dirty="0"/>
              <a:t>11/11/2024</a:t>
            </a:fld>
            <a:endParaRPr lang="en-US" dirty="0"/>
          </a:p>
        </p:txBody>
      </p:sp>
      <p:sp>
        <p:nvSpPr>
          <p:cNvPr id="3" name="Footer Placeholder 2">
            <a:extLst>
              <a:ext uri="{FF2B5EF4-FFF2-40B4-BE49-F238E27FC236}">
                <a16:creationId xmlns:a16="http://schemas.microsoft.com/office/drawing/2014/main" id="{6B0E4B02-DD32-C63F-6FEE-BC36E2EFD012}"/>
              </a:ext>
            </a:extLst>
          </p:cNvPr>
          <p:cNvSpPr>
            <a:spLocks noGrp="1"/>
          </p:cNvSpPr>
          <p:nvPr>
            <p:ph type="ftr" sz="quarter" idx="11"/>
          </p:nvPr>
        </p:nvSpPr>
        <p:spPr/>
        <p:txBody>
          <a:bodyPr/>
          <a:lstStyle/>
          <a:p>
            <a:r>
              <a:rPr lang="en-US" dirty="0"/>
              <a:t>
              </a:t>
            </a:r>
          </a:p>
        </p:txBody>
      </p:sp>
      <p:sp>
        <p:nvSpPr>
          <p:cNvPr id="4" name="Slide Number Placeholder 3">
            <a:extLst>
              <a:ext uri="{FF2B5EF4-FFF2-40B4-BE49-F238E27FC236}">
                <a16:creationId xmlns:a16="http://schemas.microsoft.com/office/drawing/2014/main" id="{CF25FA8B-18F7-7DDC-74E0-B1C7139E7B05}"/>
              </a:ext>
            </a:extLst>
          </p:cNvPr>
          <p:cNvSpPr>
            <a:spLocks noGrp="1"/>
          </p:cNvSpPr>
          <p:nvPr>
            <p:ph type="sldNum" sz="quarter" idx="12"/>
          </p:nvPr>
        </p:nvSpPr>
        <p:spPr/>
        <p:txBody>
          <a:bodyPr/>
          <a:lstStyle/>
          <a:p>
            <a:fld id="{6E91CC32-6A6B-4E2E-BBA1-6864F305DA26}" type="slidenum">
              <a:rPr lang="en-US" dirty="0"/>
              <a:t>‹#›</a:t>
            </a:fld>
            <a:endParaRPr lang="en-US" dirty="0"/>
          </a:p>
        </p:txBody>
      </p:sp>
    </p:spTree>
    <p:extLst>
      <p:ext uri="{BB962C8B-B14F-4D97-AF65-F5344CB8AC3E}">
        <p14:creationId xmlns:p14="http://schemas.microsoft.com/office/powerpoint/2010/main" val="320821683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12D42A-8FC3-F6BE-4CF7-1490DE4FD462}"/>
              </a:ext>
            </a:extLst>
          </p:cNvPr>
          <p:cNvSpPr>
            <a:spLocks noGrp="1"/>
          </p:cNvSpPr>
          <p:nvPr>
            <p:ph type="title"/>
          </p:nvPr>
        </p:nvSpPr>
        <p:spPr>
          <a:xfrm>
            <a:off x="238047" y="574977"/>
            <a:ext cx="2963809" cy="1132971"/>
          </a:xfrm>
        </p:spPr>
        <p:txBody>
          <a:bodyPr anchor="t"/>
          <a:lstStyle>
            <a:lvl1pPr>
              <a:defRPr sz="5689"/>
            </a:lvl1pPr>
          </a:lstStyle>
          <a:p>
            <a:r>
              <a:rPr lang="en-US" dirty="0"/>
              <a:t>Click to edit Master title style</a:t>
            </a:r>
          </a:p>
        </p:txBody>
      </p:sp>
      <p:sp>
        <p:nvSpPr>
          <p:cNvPr id="3" name="Content Placeholder 2">
            <a:extLst>
              <a:ext uri="{FF2B5EF4-FFF2-40B4-BE49-F238E27FC236}">
                <a16:creationId xmlns:a16="http://schemas.microsoft.com/office/drawing/2014/main" id="{0CAA2BAA-1CCB-696D-D506-5E1747080119}"/>
              </a:ext>
            </a:extLst>
          </p:cNvPr>
          <p:cNvSpPr>
            <a:spLocks noGrp="1"/>
          </p:cNvSpPr>
          <p:nvPr>
            <p:ph idx="1"/>
          </p:nvPr>
        </p:nvSpPr>
        <p:spPr>
          <a:xfrm>
            <a:off x="3829050" y="526840"/>
            <a:ext cx="4687491" cy="3988010"/>
          </a:xfrm>
        </p:spPr>
        <p:txBody>
          <a:bodyPr/>
          <a:lstStyle>
            <a:lvl1pPr>
              <a:defRPr sz="5689"/>
            </a:lvl1pPr>
            <a:lvl2pPr>
              <a:defRPr sz="4978"/>
            </a:lvl2pPr>
            <a:lvl3pPr>
              <a:defRPr sz="4267"/>
            </a:lvl3pPr>
            <a:lvl4pPr>
              <a:defRPr sz="3556"/>
            </a:lvl4pPr>
            <a:lvl5pPr>
              <a:defRPr sz="3556"/>
            </a:lvl5pPr>
            <a:lvl6pPr>
              <a:defRPr sz="3556"/>
            </a:lvl6pPr>
            <a:lvl7pPr>
              <a:defRPr sz="3556"/>
            </a:lvl7pPr>
            <a:lvl8pPr>
              <a:defRPr sz="3556"/>
            </a:lvl8pPr>
            <a:lvl9pPr>
              <a:defRPr sz="3556"/>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a:extLst>
              <a:ext uri="{FF2B5EF4-FFF2-40B4-BE49-F238E27FC236}">
                <a16:creationId xmlns:a16="http://schemas.microsoft.com/office/drawing/2014/main" id="{10B3C3E7-B970-EF6C-A6D3-6CB81C948775}"/>
              </a:ext>
            </a:extLst>
          </p:cNvPr>
          <p:cNvSpPr>
            <a:spLocks noGrp="1"/>
          </p:cNvSpPr>
          <p:nvPr>
            <p:ph type="body" sz="half" idx="2"/>
          </p:nvPr>
        </p:nvSpPr>
        <p:spPr>
          <a:xfrm>
            <a:off x="242965" y="1707948"/>
            <a:ext cx="2814560" cy="2806901"/>
          </a:xfrm>
        </p:spPr>
        <p:txBody>
          <a:bodyPr/>
          <a:lstStyle>
            <a:lvl1pPr marL="0" indent="0">
              <a:buNone/>
              <a:defRPr sz="2844"/>
            </a:lvl1pPr>
            <a:lvl2pPr marL="812810" indent="0">
              <a:buNone/>
              <a:defRPr sz="2489"/>
            </a:lvl2pPr>
            <a:lvl3pPr marL="1625620" indent="0">
              <a:buNone/>
              <a:defRPr sz="2133"/>
            </a:lvl3pPr>
            <a:lvl4pPr marL="2438430" indent="0">
              <a:buNone/>
              <a:defRPr sz="1778"/>
            </a:lvl4pPr>
            <a:lvl5pPr marL="3251241" indent="0">
              <a:buNone/>
              <a:defRPr sz="1778"/>
            </a:lvl5pPr>
            <a:lvl6pPr marL="4064051" indent="0">
              <a:buNone/>
              <a:defRPr sz="1778"/>
            </a:lvl6pPr>
            <a:lvl7pPr marL="4876861" indent="0">
              <a:buNone/>
              <a:defRPr sz="1778"/>
            </a:lvl7pPr>
            <a:lvl8pPr marL="5689671" indent="0">
              <a:buNone/>
              <a:defRPr sz="1778"/>
            </a:lvl8pPr>
            <a:lvl9pPr marL="6502481" indent="0">
              <a:buNone/>
              <a:defRPr sz="1778"/>
            </a:lvl9pPr>
          </a:lstStyle>
          <a:p>
            <a:pPr lvl="0"/>
            <a:r>
              <a:rPr lang="en-US" dirty="0"/>
              <a:t>Click to edit Master text styles</a:t>
            </a:r>
          </a:p>
        </p:txBody>
      </p:sp>
      <p:sp>
        <p:nvSpPr>
          <p:cNvPr id="5" name="Date Placeholder 4">
            <a:extLst>
              <a:ext uri="{FF2B5EF4-FFF2-40B4-BE49-F238E27FC236}">
                <a16:creationId xmlns:a16="http://schemas.microsoft.com/office/drawing/2014/main" id="{C6F32464-D130-7DA0-050D-B444566B1A2F}"/>
              </a:ext>
            </a:extLst>
          </p:cNvPr>
          <p:cNvSpPr>
            <a:spLocks noGrp="1"/>
          </p:cNvSpPr>
          <p:nvPr>
            <p:ph type="dt" sz="half" idx="10"/>
          </p:nvPr>
        </p:nvSpPr>
        <p:spPr/>
        <p:txBody>
          <a:bodyPr/>
          <a:lstStyle/>
          <a:p>
            <a:fld id="{9A750ABA-DFFA-4B13-BB77-624D9164A38B}" type="datetimeFigureOut">
              <a:rPr lang="en-US" dirty="0"/>
              <a:t>11/11/2024</a:t>
            </a:fld>
            <a:endParaRPr lang="en-US" dirty="0"/>
          </a:p>
        </p:txBody>
      </p:sp>
      <p:sp>
        <p:nvSpPr>
          <p:cNvPr id="6" name="Footer Placeholder 5">
            <a:extLst>
              <a:ext uri="{FF2B5EF4-FFF2-40B4-BE49-F238E27FC236}">
                <a16:creationId xmlns:a16="http://schemas.microsoft.com/office/drawing/2014/main" id="{3FC2B3B4-209E-187A-6F86-2F2EAD9F7476}"/>
              </a:ext>
            </a:extLst>
          </p:cNvPr>
          <p:cNvSpPr>
            <a:spLocks noGrp="1"/>
          </p:cNvSpPr>
          <p:nvPr>
            <p:ph type="ftr" sz="quarter" idx="11"/>
          </p:nvPr>
        </p:nvSpPr>
        <p:spPr/>
        <p:txBody>
          <a:bodyPr/>
          <a:lstStyle/>
          <a:p>
            <a:r>
              <a:rPr lang="en-US" dirty="0"/>
              <a:t>
              </a:t>
            </a:r>
          </a:p>
        </p:txBody>
      </p:sp>
      <p:sp>
        <p:nvSpPr>
          <p:cNvPr id="7" name="Slide Number Placeholder 6">
            <a:extLst>
              <a:ext uri="{FF2B5EF4-FFF2-40B4-BE49-F238E27FC236}">
                <a16:creationId xmlns:a16="http://schemas.microsoft.com/office/drawing/2014/main" id="{036A2A86-6CB1-F027-66AC-8EBFA9D0647A}"/>
              </a:ext>
            </a:extLst>
          </p:cNvPr>
          <p:cNvSpPr>
            <a:spLocks noGrp="1"/>
          </p:cNvSpPr>
          <p:nvPr>
            <p:ph type="sldNum" sz="quarter" idx="12"/>
          </p:nvPr>
        </p:nvSpPr>
        <p:spPr/>
        <p:txBody>
          <a:bodyPr/>
          <a:lstStyle/>
          <a:p>
            <a:fld id="{6E91CC32-6A6B-4E2E-BBA1-6864F305DA26}" type="slidenum">
              <a:rPr lang="en-US" dirty="0"/>
              <a:t>‹#›</a:t>
            </a:fld>
            <a:endParaRPr lang="en-US" dirty="0"/>
          </a:p>
        </p:txBody>
      </p:sp>
    </p:spTree>
    <p:extLst>
      <p:ext uri="{BB962C8B-B14F-4D97-AF65-F5344CB8AC3E}">
        <p14:creationId xmlns:p14="http://schemas.microsoft.com/office/powerpoint/2010/main" val="37118113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568F49-A418-C21F-25DC-E4C2E1716387}"/>
              </a:ext>
            </a:extLst>
          </p:cNvPr>
          <p:cNvSpPr>
            <a:spLocks noGrp="1"/>
          </p:cNvSpPr>
          <p:nvPr>
            <p:ph type="title"/>
          </p:nvPr>
        </p:nvSpPr>
        <p:spPr>
          <a:xfrm>
            <a:off x="239229" y="574387"/>
            <a:ext cx="2996770" cy="1331084"/>
          </a:xfrm>
        </p:spPr>
        <p:txBody>
          <a:bodyPr anchor="t"/>
          <a:lstStyle>
            <a:lvl1pPr>
              <a:defRPr sz="5689"/>
            </a:lvl1pPr>
          </a:lstStyle>
          <a:p>
            <a:r>
              <a:rPr lang="en-US" dirty="0"/>
              <a:t>Click to edit Master title style</a:t>
            </a:r>
          </a:p>
        </p:txBody>
      </p:sp>
      <p:sp>
        <p:nvSpPr>
          <p:cNvPr id="3" name="Picture Placeholder 2">
            <a:extLst>
              <a:ext uri="{FF2B5EF4-FFF2-40B4-BE49-F238E27FC236}">
                <a16:creationId xmlns:a16="http://schemas.microsoft.com/office/drawing/2014/main" id="{3378CDE2-0C1B-D3BE-F399-98D983EF4534}"/>
              </a:ext>
            </a:extLst>
          </p:cNvPr>
          <p:cNvSpPr>
            <a:spLocks noGrp="1" noChangeAspect="1"/>
          </p:cNvSpPr>
          <p:nvPr>
            <p:ph type="pic" idx="1"/>
          </p:nvPr>
        </p:nvSpPr>
        <p:spPr>
          <a:xfrm>
            <a:off x="3829050" y="628651"/>
            <a:ext cx="4687491" cy="3886199"/>
          </a:xfrm>
        </p:spPr>
        <p:txBody>
          <a:bodyPr anchor="t"/>
          <a:lstStyle>
            <a:lvl1pPr marL="0" indent="0">
              <a:buNone/>
              <a:defRPr sz="5689"/>
            </a:lvl1pPr>
            <a:lvl2pPr marL="812810" indent="0">
              <a:buNone/>
              <a:defRPr sz="4978"/>
            </a:lvl2pPr>
            <a:lvl3pPr marL="1625620" indent="0">
              <a:buNone/>
              <a:defRPr sz="4267"/>
            </a:lvl3pPr>
            <a:lvl4pPr marL="2438430" indent="0">
              <a:buNone/>
              <a:defRPr sz="3556"/>
            </a:lvl4pPr>
            <a:lvl5pPr marL="3251241" indent="0">
              <a:buNone/>
              <a:defRPr sz="3556"/>
            </a:lvl5pPr>
            <a:lvl6pPr marL="4064051" indent="0">
              <a:buNone/>
              <a:defRPr sz="3556"/>
            </a:lvl6pPr>
            <a:lvl7pPr marL="4876861" indent="0">
              <a:buNone/>
              <a:defRPr sz="3556"/>
            </a:lvl7pPr>
            <a:lvl8pPr marL="5689671" indent="0">
              <a:buNone/>
              <a:defRPr sz="3556"/>
            </a:lvl8pPr>
            <a:lvl9pPr marL="6502481" indent="0">
              <a:buNone/>
              <a:defRPr sz="3556"/>
            </a:lvl9pPr>
          </a:lstStyle>
          <a:p>
            <a:endParaRPr/>
          </a:p>
        </p:txBody>
      </p:sp>
      <p:sp>
        <p:nvSpPr>
          <p:cNvPr id="4" name="Text Placeholder 3">
            <a:extLst>
              <a:ext uri="{FF2B5EF4-FFF2-40B4-BE49-F238E27FC236}">
                <a16:creationId xmlns:a16="http://schemas.microsoft.com/office/drawing/2014/main" id="{38786322-CA2D-A634-C10E-4F22BCE48B7F}"/>
              </a:ext>
            </a:extLst>
          </p:cNvPr>
          <p:cNvSpPr>
            <a:spLocks noGrp="1"/>
          </p:cNvSpPr>
          <p:nvPr>
            <p:ph type="body" sz="half" idx="2"/>
          </p:nvPr>
        </p:nvSpPr>
        <p:spPr>
          <a:xfrm>
            <a:off x="255103" y="1914525"/>
            <a:ext cx="2802422" cy="2600324"/>
          </a:xfrm>
        </p:spPr>
        <p:txBody>
          <a:bodyPr anchor="b"/>
          <a:lstStyle>
            <a:lvl1pPr marL="0" indent="0">
              <a:buNone/>
              <a:defRPr sz="2844"/>
            </a:lvl1pPr>
            <a:lvl2pPr marL="812810" indent="0">
              <a:buNone/>
              <a:defRPr sz="2489"/>
            </a:lvl2pPr>
            <a:lvl3pPr marL="1625620" indent="0">
              <a:buNone/>
              <a:defRPr sz="2133"/>
            </a:lvl3pPr>
            <a:lvl4pPr marL="2438430" indent="0">
              <a:buNone/>
              <a:defRPr sz="1778"/>
            </a:lvl4pPr>
            <a:lvl5pPr marL="3251241" indent="0">
              <a:buNone/>
              <a:defRPr sz="1778"/>
            </a:lvl5pPr>
            <a:lvl6pPr marL="4064051" indent="0">
              <a:buNone/>
              <a:defRPr sz="1778"/>
            </a:lvl6pPr>
            <a:lvl7pPr marL="4876861" indent="0">
              <a:buNone/>
              <a:defRPr sz="1778"/>
            </a:lvl7pPr>
            <a:lvl8pPr marL="5689671" indent="0">
              <a:buNone/>
              <a:defRPr sz="1778"/>
            </a:lvl8pPr>
            <a:lvl9pPr marL="6502481" indent="0">
              <a:buNone/>
              <a:defRPr sz="1778"/>
            </a:lvl9pPr>
          </a:lstStyle>
          <a:p>
            <a:pPr lvl="0"/>
            <a:r>
              <a:rPr lang="en-US" dirty="0"/>
              <a:t>Click to edit Master text styles</a:t>
            </a:r>
          </a:p>
        </p:txBody>
      </p:sp>
      <p:sp>
        <p:nvSpPr>
          <p:cNvPr id="5" name="Date Placeholder 4">
            <a:extLst>
              <a:ext uri="{FF2B5EF4-FFF2-40B4-BE49-F238E27FC236}">
                <a16:creationId xmlns:a16="http://schemas.microsoft.com/office/drawing/2014/main" id="{9DAD0DD6-F55F-4437-DEC5-FA6028509A2D}"/>
              </a:ext>
            </a:extLst>
          </p:cNvPr>
          <p:cNvSpPr>
            <a:spLocks noGrp="1"/>
          </p:cNvSpPr>
          <p:nvPr>
            <p:ph type="dt" sz="half" idx="10"/>
          </p:nvPr>
        </p:nvSpPr>
        <p:spPr>
          <a:xfrm>
            <a:off x="255103" y="47402"/>
            <a:ext cx="2057400" cy="238666"/>
          </a:xfrm>
        </p:spPr>
        <p:txBody>
          <a:bodyPr/>
          <a:lstStyle/>
          <a:p>
            <a:fld id="{3220A08F-2B1D-4498-A043-7C299B1C2561}" type="datetimeFigureOut">
              <a:rPr lang="en-US" dirty="0"/>
              <a:t>11/11/2024</a:t>
            </a:fld>
            <a:endParaRPr lang="en-US" dirty="0"/>
          </a:p>
        </p:txBody>
      </p:sp>
      <p:sp>
        <p:nvSpPr>
          <p:cNvPr id="6" name="Footer Placeholder 5">
            <a:extLst>
              <a:ext uri="{FF2B5EF4-FFF2-40B4-BE49-F238E27FC236}">
                <a16:creationId xmlns:a16="http://schemas.microsoft.com/office/drawing/2014/main" id="{595B46D7-EE7C-E399-6A6B-18237228F6BA}"/>
              </a:ext>
            </a:extLst>
          </p:cNvPr>
          <p:cNvSpPr>
            <a:spLocks noGrp="1"/>
          </p:cNvSpPr>
          <p:nvPr>
            <p:ph type="ftr" sz="quarter" idx="11"/>
          </p:nvPr>
        </p:nvSpPr>
        <p:spPr/>
        <p:txBody>
          <a:bodyPr/>
          <a:lstStyle/>
          <a:p>
            <a:r>
              <a:rPr lang="en-US" dirty="0"/>
              <a:t>
              </a:t>
            </a:r>
          </a:p>
        </p:txBody>
      </p:sp>
      <p:sp>
        <p:nvSpPr>
          <p:cNvPr id="7" name="Slide Number Placeholder 6">
            <a:extLst>
              <a:ext uri="{FF2B5EF4-FFF2-40B4-BE49-F238E27FC236}">
                <a16:creationId xmlns:a16="http://schemas.microsoft.com/office/drawing/2014/main" id="{F211B808-3207-D755-3B0B-E1D8814B2FA1}"/>
              </a:ext>
            </a:extLst>
          </p:cNvPr>
          <p:cNvSpPr>
            <a:spLocks noGrp="1"/>
          </p:cNvSpPr>
          <p:nvPr>
            <p:ph type="sldNum" sz="quarter" idx="12"/>
          </p:nvPr>
        </p:nvSpPr>
        <p:spPr/>
        <p:txBody>
          <a:bodyPr/>
          <a:lstStyle/>
          <a:p>
            <a:fld id="{6E91CC32-6A6B-4E2E-BBA1-6864F305DA26}" type="slidenum">
              <a:rPr lang="en-US" dirty="0"/>
              <a:t>‹#›</a:t>
            </a:fld>
            <a:endParaRPr lang="en-US" dirty="0"/>
          </a:p>
        </p:txBody>
      </p:sp>
    </p:spTree>
    <p:extLst>
      <p:ext uri="{BB962C8B-B14F-4D97-AF65-F5344CB8AC3E}">
        <p14:creationId xmlns:p14="http://schemas.microsoft.com/office/powerpoint/2010/main" val="260076639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BFF45E2-9197-4E34-029A-725ADAC0C752}"/>
              </a:ext>
            </a:extLst>
          </p:cNvPr>
          <p:cNvSpPr>
            <a:spLocks noGrp="1"/>
          </p:cNvSpPr>
          <p:nvPr>
            <p:ph type="title"/>
          </p:nvPr>
        </p:nvSpPr>
        <p:spPr>
          <a:xfrm>
            <a:off x="231291" y="465151"/>
            <a:ext cx="7467560" cy="1079085"/>
          </a:xfrm>
          <a:prstGeom prst="rect">
            <a:avLst/>
          </a:prstGeom>
        </p:spPr>
        <p:txBody>
          <a:bodyPr vert="horz" lIns="91440" tIns="45720" rIns="91440" bIns="45720" rtlCol="0" anchor="b">
            <a:normAutofit/>
          </a:bodyPr>
          <a:lstStyle/>
          <a:p>
            <a:r>
              <a:rPr lang="en-US" dirty="0"/>
              <a:t>Click to edit Master title style</a:t>
            </a:r>
          </a:p>
        </p:txBody>
      </p:sp>
      <p:sp>
        <p:nvSpPr>
          <p:cNvPr id="3" name="Text Placeholder 2">
            <a:extLst>
              <a:ext uri="{FF2B5EF4-FFF2-40B4-BE49-F238E27FC236}">
                <a16:creationId xmlns:a16="http://schemas.microsoft.com/office/drawing/2014/main" id="{268CC19E-63FE-1D76-2550-01FD9A6D9A95}"/>
              </a:ext>
            </a:extLst>
          </p:cNvPr>
          <p:cNvSpPr>
            <a:spLocks noGrp="1"/>
          </p:cNvSpPr>
          <p:nvPr>
            <p:ph type="body" idx="1"/>
          </p:nvPr>
        </p:nvSpPr>
        <p:spPr>
          <a:xfrm>
            <a:off x="251601" y="1730086"/>
            <a:ext cx="7467560" cy="2902636"/>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5BDFA067-55BA-33CD-E6F2-B24B2D5DE896}"/>
              </a:ext>
            </a:extLst>
          </p:cNvPr>
          <p:cNvSpPr>
            <a:spLocks noGrp="1"/>
          </p:cNvSpPr>
          <p:nvPr>
            <p:ph type="dt" sz="half" idx="2"/>
          </p:nvPr>
        </p:nvSpPr>
        <p:spPr>
          <a:xfrm>
            <a:off x="255103" y="47402"/>
            <a:ext cx="2057400" cy="238666"/>
          </a:xfrm>
          <a:prstGeom prst="rect">
            <a:avLst/>
          </a:prstGeom>
        </p:spPr>
        <p:txBody>
          <a:bodyPr vert="horz" lIns="91440" tIns="45720" rIns="91440" bIns="45720" rtlCol="0" anchor="ctr"/>
          <a:lstStyle>
            <a:lvl1pPr algn="l">
              <a:defRPr sz="1422">
                <a:solidFill>
                  <a:schemeClr val="tx1"/>
                </a:solidFill>
              </a:defRPr>
            </a:lvl1pPr>
          </a:lstStyle>
          <a:p>
            <a:fld id="{567E9B64-DC09-41C8-9DE3-DA74AF8D2F97}" type="datetimeFigureOut">
              <a:rPr lang="en-US" dirty="0"/>
              <a:t>11/11/2024</a:t>
            </a:fld>
            <a:endParaRPr lang="en-US" dirty="0"/>
          </a:p>
        </p:txBody>
      </p:sp>
      <p:sp>
        <p:nvSpPr>
          <p:cNvPr id="5" name="Footer Placeholder 4">
            <a:extLst>
              <a:ext uri="{FF2B5EF4-FFF2-40B4-BE49-F238E27FC236}">
                <a16:creationId xmlns:a16="http://schemas.microsoft.com/office/drawing/2014/main" id="{C965EAE2-7EF5-FFAA-CD74-AA63C671197D}"/>
              </a:ext>
            </a:extLst>
          </p:cNvPr>
          <p:cNvSpPr>
            <a:spLocks noGrp="1"/>
          </p:cNvSpPr>
          <p:nvPr>
            <p:ph type="ftr" sz="quarter" idx="3"/>
          </p:nvPr>
        </p:nvSpPr>
        <p:spPr>
          <a:xfrm>
            <a:off x="5508012" y="4818571"/>
            <a:ext cx="3044952" cy="273844"/>
          </a:xfrm>
          <a:prstGeom prst="rect">
            <a:avLst/>
          </a:prstGeom>
        </p:spPr>
        <p:txBody>
          <a:bodyPr vert="horz" lIns="91440" tIns="45720" rIns="91440" bIns="45720" rtlCol="0" anchor="ctr"/>
          <a:lstStyle>
            <a:lvl1pPr algn="r">
              <a:defRPr sz="1422" b="0" cap="all" spc="0" baseline="0">
                <a:solidFill>
                  <a:schemeClr val="tx1"/>
                </a:solidFill>
              </a:defRPr>
            </a:lvl1pPr>
          </a:lstStyle>
          <a:p>
            <a:r>
              <a:rPr lang="en-US" dirty="0"/>
              <a:t>
              </a:t>
            </a:r>
          </a:p>
        </p:txBody>
      </p:sp>
      <p:sp>
        <p:nvSpPr>
          <p:cNvPr id="6" name="Slide Number Placeholder 5">
            <a:extLst>
              <a:ext uri="{FF2B5EF4-FFF2-40B4-BE49-F238E27FC236}">
                <a16:creationId xmlns:a16="http://schemas.microsoft.com/office/drawing/2014/main" id="{D109DC1A-2539-3AE9-11EA-B87D22E62CDB}"/>
              </a:ext>
            </a:extLst>
          </p:cNvPr>
          <p:cNvSpPr>
            <a:spLocks noGrp="1"/>
          </p:cNvSpPr>
          <p:nvPr>
            <p:ph type="sldNum" sz="quarter" idx="4"/>
          </p:nvPr>
        </p:nvSpPr>
        <p:spPr>
          <a:xfrm>
            <a:off x="8552963" y="4819362"/>
            <a:ext cx="322326" cy="273844"/>
          </a:xfrm>
          <a:prstGeom prst="rect">
            <a:avLst/>
          </a:prstGeom>
        </p:spPr>
        <p:txBody>
          <a:bodyPr vert="horz" lIns="91440" tIns="45720" rIns="91440" bIns="45720" rtlCol="0" anchor="ctr"/>
          <a:lstStyle>
            <a:lvl1pPr algn="r">
              <a:defRPr sz="1422">
                <a:solidFill>
                  <a:schemeClr val="tx1"/>
                </a:solidFill>
              </a:defRPr>
            </a:lvl1pPr>
          </a:lstStyle>
          <a:p>
            <a:fld id="{6E91CC32-6A6B-4E2E-BBA1-6864F305DA26}" type="slidenum">
              <a:rPr lang="en-US" dirty="0"/>
              <a:t>‹#›</a:t>
            </a:fld>
            <a:endParaRPr lang="en-US" dirty="0"/>
          </a:p>
        </p:txBody>
      </p:sp>
    </p:spTree>
    <p:extLst>
      <p:ext uri="{BB962C8B-B14F-4D97-AF65-F5344CB8AC3E}">
        <p14:creationId xmlns:p14="http://schemas.microsoft.com/office/powerpoint/2010/main" val="2485267332"/>
      </p:ext>
    </p:extLst>
  </p:cSld>
  <p:clrMap bg1="dk1" tx1="lt1" bg2="dk2" tx2="lt2" accent1="accent1" accent2="accent2" accent3="accent3" accent4="accent4" accent5="accent5" accent6="accent6" hlink="hlink" folHlink="folHlink"/>
  <p:sldLayoutIdLst>
    <p:sldLayoutId id="2147483803" r:id="rId1"/>
    <p:sldLayoutId id="2147483804" r:id="rId2"/>
    <p:sldLayoutId id="2147483805" r:id="rId3"/>
    <p:sldLayoutId id="2147483806" r:id="rId4"/>
    <p:sldLayoutId id="2147483807" r:id="rId5"/>
    <p:sldLayoutId id="2147483808" r:id="rId6"/>
    <p:sldLayoutId id="2147483809" r:id="rId7"/>
    <p:sldLayoutId id="2147483810" r:id="rId8"/>
    <p:sldLayoutId id="2147483811" r:id="rId9"/>
    <p:sldLayoutId id="2147483812" r:id="rId10"/>
    <p:sldLayoutId id="2147483813" r:id="rId11"/>
    <p:sldLayoutId id="2147483814" r:id="rId12"/>
  </p:sldLayoutIdLst>
  <p:hf hdr="0"/>
  <p:txStyles>
    <p:titleStyle>
      <a:lvl1pPr algn="l" defTabSz="914400" rtl="0" eaLnBrk="1" latinLnBrk="0" hangingPunct="1">
        <a:lnSpc>
          <a:spcPct val="90000"/>
        </a:lnSpc>
        <a:spcBef>
          <a:spcPct val="0"/>
        </a:spcBef>
        <a:buNone/>
        <a:defRPr sz="4400" b="1" kern="1200">
          <a:solidFill>
            <a:schemeClr val="tx1"/>
          </a:solidFill>
          <a:latin typeface="+mj-lt"/>
          <a:ea typeface="+mj-ea"/>
          <a:cs typeface="+mj-cs"/>
        </a:defRPr>
      </a:lvl1pPr>
    </p:titleStyle>
    <p:bodyStyle>
      <a:lvl1pPr marL="228600" indent="-228600" algn="l" defTabSz="914400" rtl="0" eaLnBrk="1" latinLnBrk="0" hangingPunct="1">
        <a:lnSpc>
          <a:spcPct val="120000"/>
        </a:lnSpc>
        <a:spcBef>
          <a:spcPts val="1000"/>
        </a:spcBef>
        <a:buFont typeface="Arial" panose="020B0604020202020204" pitchFamily="34" charset="0"/>
        <a:buChar char="•"/>
        <a:defRPr sz="1800" kern="1200">
          <a:solidFill>
            <a:schemeClr val="tx1"/>
          </a:solidFill>
          <a:latin typeface="+mn-lt"/>
          <a:ea typeface="+mn-ea"/>
          <a:cs typeface="+mn-cs"/>
        </a:defRPr>
      </a:lvl1pPr>
      <a:lvl2pPr marL="457200" indent="-228600" algn="l" defTabSz="914400" rtl="0" eaLnBrk="1" latinLnBrk="0" hangingPunct="1">
        <a:lnSpc>
          <a:spcPct val="120000"/>
        </a:lnSpc>
        <a:spcBef>
          <a:spcPts val="500"/>
        </a:spcBef>
        <a:buFont typeface="Neue Haas Grotesk Text Pro" panose="020B0504020202020204" pitchFamily="34" charset="0"/>
        <a:buChar char="+"/>
        <a:defRPr sz="1600" kern="1200">
          <a:solidFill>
            <a:schemeClr val="tx1"/>
          </a:solidFill>
          <a:latin typeface="+mn-lt"/>
          <a:ea typeface="+mn-ea"/>
          <a:cs typeface="+mn-cs"/>
        </a:defRPr>
      </a:lvl2pPr>
      <a:lvl3pPr marL="685800" indent="-228600" algn="l" defTabSz="914400" rtl="0" eaLnBrk="1" latinLnBrk="0" hangingPunct="1">
        <a:lnSpc>
          <a:spcPct val="120000"/>
        </a:lnSpc>
        <a:spcBef>
          <a:spcPts val="500"/>
        </a:spcBef>
        <a:buFont typeface="Arial" panose="020B0604020202020204" pitchFamily="34" charset="0"/>
        <a:buChar char="•"/>
        <a:defRPr sz="1400" kern="1200">
          <a:solidFill>
            <a:schemeClr val="tx1"/>
          </a:solidFill>
          <a:latin typeface="+mn-lt"/>
          <a:ea typeface="+mn-ea"/>
          <a:cs typeface="+mn-cs"/>
        </a:defRPr>
      </a:lvl3pPr>
      <a:lvl4pPr marL="868680" indent="-228600" algn="l" defTabSz="914400" rtl="0" eaLnBrk="1" latinLnBrk="0" hangingPunct="1">
        <a:lnSpc>
          <a:spcPct val="120000"/>
        </a:lnSpc>
        <a:spcBef>
          <a:spcPts val="500"/>
        </a:spcBef>
        <a:buFont typeface="Neue Haas Grotesk Text Pro" panose="020B0504020202020204" pitchFamily="34" charset="0"/>
        <a:buChar char="+"/>
        <a:defRPr sz="1200" kern="1200">
          <a:solidFill>
            <a:schemeClr val="tx1"/>
          </a:solidFill>
          <a:latin typeface="+mn-lt"/>
          <a:ea typeface="+mn-ea"/>
          <a:cs typeface="+mn-cs"/>
        </a:defRPr>
      </a:lvl4pPr>
      <a:lvl5pPr marL="109728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4" orient="horz" pos="396" userDrawn="1">
          <p15:clr>
            <a:srgbClr val="F26B43"/>
          </p15:clr>
        </p15:guide>
        <p15:guide id="19" orient="horz" pos="1620" userDrawn="1">
          <p15:clr>
            <a:srgbClr val="F26B43"/>
          </p15:clr>
        </p15:guide>
        <p15:guide id="20" pos="2880" userDrawn="1">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tx1">
            <a:lumMod val="95000"/>
          </a:schemeClr>
        </a:solidFill>
        <a:effectLst/>
      </p:bgPr>
    </p:bg>
    <p:spTree>
      <p:nvGrpSpPr>
        <p:cNvPr id="1" name=""/>
        <p:cNvGrpSpPr/>
        <p:nvPr/>
      </p:nvGrpSpPr>
      <p:grpSpPr>
        <a:xfrm>
          <a:off x="0" y="0"/>
          <a:ext cx="0" cy="0"/>
          <a:chOff x="0" y="0"/>
          <a:chExt cx="0" cy="0"/>
        </a:xfrm>
      </p:grpSpPr>
      <p:sp>
        <p:nvSpPr>
          <p:cNvPr id="8" name="TextBox 7">
            <a:extLst>
              <a:ext uri="{FF2B5EF4-FFF2-40B4-BE49-F238E27FC236}">
                <a16:creationId xmlns:a16="http://schemas.microsoft.com/office/drawing/2014/main" id="{326894DF-1F49-CC01-84A5-8DA2F6285062}"/>
              </a:ext>
            </a:extLst>
          </p:cNvPr>
          <p:cNvSpPr txBox="1"/>
          <p:nvPr/>
        </p:nvSpPr>
        <p:spPr>
          <a:xfrm>
            <a:off x="4104171" y="1128968"/>
            <a:ext cx="4571999" cy="2400657"/>
          </a:xfrm>
          <a:prstGeom prst="rect">
            <a:avLst/>
          </a:prstGeom>
          <a:noFill/>
        </p:spPr>
        <p:txBody>
          <a:bodyPr wrap="square" lIns="0" tIns="45720" rIns="91440" bIns="45720" anchor="ctr">
            <a:noAutofit/>
          </a:bodyPr>
          <a:lstStyle/>
          <a:p>
            <a:pPr algn="l">
              <a:lnSpc>
                <a:spcPct val="150000"/>
              </a:lnSpc>
              <a:spcAft>
                <a:spcPts val="1200"/>
              </a:spcAft>
            </a:pPr>
            <a:r>
              <a:rPr lang="en-US" dirty="0">
                <a:solidFill>
                  <a:srgbClr val="FE7C3F"/>
                </a:solidFill>
                <a:latin typeface="Poppins Light"/>
                <a:cs typeface="Poppins Light"/>
              </a:rPr>
              <a:t>powers alpha</a:t>
            </a:r>
            <a:endParaRPr lang="en-US" dirty="0">
              <a:solidFill>
                <a:srgbClr val="FE7C3F"/>
              </a:solidFill>
              <a:latin typeface="Poppins Light" pitchFamily="2" charset="77"/>
              <a:cs typeface="Poppins Light" pitchFamily="2" charset="77"/>
            </a:endParaRPr>
          </a:p>
          <a:p>
            <a:pPr algn="l">
              <a:lnSpc>
                <a:spcPct val="150000"/>
              </a:lnSpc>
              <a:spcAft>
                <a:spcPts val="1200"/>
              </a:spcAft>
            </a:pPr>
            <a:r>
              <a:rPr lang="en-US" dirty="0">
                <a:solidFill>
                  <a:srgbClr val="FE7C3F"/>
                </a:solidFill>
                <a:latin typeface="Poppins Light"/>
                <a:cs typeface="Poppins Light"/>
              </a:rPr>
              <a:t>improves beta</a:t>
            </a:r>
            <a:endParaRPr lang="en-US" dirty="0">
              <a:solidFill>
                <a:srgbClr val="FE7C3F"/>
              </a:solidFill>
              <a:latin typeface="Poppins Light" pitchFamily="2" charset="77"/>
              <a:cs typeface="Poppins Light" pitchFamily="2" charset="77"/>
            </a:endParaRPr>
          </a:p>
          <a:p>
            <a:pPr algn="l">
              <a:lnSpc>
                <a:spcPct val="150000"/>
              </a:lnSpc>
              <a:spcAft>
                <a:spcPts val="1200"/>
              </a:spcAft>
            </a:pPr>
            <a:r>
              <a:rPr lang="en-US" dirty="0">
                <a:solidFill>
                  <a:srgbClr val="FE7C3F"/>
                </a:solidFill>
                <a:latin typeface="Poppins Light"/>
                <a:cs typeface="Poppins Light"/>
              </a:rPr>
              <a:t>enhances gamma</a:t>
            </a:r>
            <a:endParaRPr lang="en-US" dirty="0">
              <a:solidFill>
                <a:srgbClr val="FE7C3F"/>
              </a:solidFill>
              <a:latin typeface="Poppins Light" pitchFamily="2" charset="77"/>
              <a:cs typeface="Poppins Light" pitchFamily="2" charset="77"/>
            </a:endParaRPr>
          </a:p>
          <a:p>
            <a:pPr>
              <a:lnSpc>
                <a:spcPct val="150000"/>
              </a:lnSpc>
              <a:spcAft>
                <a:spcPts val="1200"/>
              </a:spcAft>
            </a:pPr>
            <a:r>
              <a:rPr lang="en-US" dirty="0">
                <a:solidFill>
                  <a:srgbClr val="FE7C3F"/>
                </a:solidFill>
                <a:latin typeface="Poppins Light"/>
                <a:cs typeface="Poppins Light"/>
              </a:rPr>
              <a:t>boosts delta</a:t>
            </a:r>
            <a:endParaRPr lang="en-US" dirty="0">
              <a:solidFill>
                <a:srgbClr val="FE7C3F"/>
              </a:solidFill>
              <a:latin typeface="Poppins Light" pitchFamily="2" charset="77"/>
              <a:cs typeface="Poppins Light" pitchFamily="2" charset="77"/>
            </a:endParaRPr>
          </a:p>
        </p:txBody>
      </p:sp>
    </p:spTree>
    <p:extLst>
      <p:ext uri="{BB962C8B-B14F-4D97-AF65-F5344CB8AC3E}">
        <p14:creationId xmlns:p14="http://schemas.microsoft.com/office/powerpoint/2010/main" val="3299377695"/>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500"/>
                                  </p:stCondLst>
                                  <p:childTnLst>
                                    <p:set>
                                      <p:cBhvr>
                                        <p:cTn id="6" dur="1" fill="hold">
                                          <p:stCondLst>
                                            <p:cond delay="0"/>
                                          </p:stCondLst>
                                        </p:cTn>
                                        <p:tgtEl>
                                          <p:spTgt spid="8">
                                            <p:txEl>
                                              <p:pRg st="0" end="0"/>
                                            </p:txEl>
                                          </p:spTgt>
                                        </p:tgtEl>
                                        <p:attrNameLst>
                                          <p:attrName>style.visibility</p:attrName>
                                        </p:attrNameLst>
                                      </p:cBhvr>
                                      <p:to>
                                        <p:strVal val="visible"/>
                                      </p:to>
                                    </p:set>
                                    <p:animEffect transition="in" filter="fade">
                                      <p:cBhvr>
                                        <p:cTn id="7" dur="500"/>
                                        <p:tgtEl>
                                          <p:spTgt spid="8">
                                            <p:txEl>
                                              <p:pRg st="0" end="0"/>
                                            </p:txEl>
                                          </p:spTgt>
                                        </p:tgtEl>
                                      </p:cBhvr>
                                    </p:animEffect>
                                  </p:childTnLst>
                                  <p:subTnLst>
                                    <p:animClr clrSpc="rgb" dir="cw">
                                      <p:cBhvr override="childStyle">
                                        <p:cTn dur="1" fill="hold" display="0" masterRel="nextClick" afterEffect="1"/>
                                        <p:tgtEl>
                                          <p:spTgt spid="8">
                                            <p:txEl>
                                              <p:pRg st="0" end="0"/>
                                            </p:txEl>
                                          </p:spTgt>
                                        </p:tgtEl>
                                        <p:attrNameLst>
                                          <p:attrName>ppt_c</p:attrName>
                                        </p:attrNameLst>
                                      </p:cBhvr>
                                      <p:to>
                                        <a:schemeClr val="bg1"/>
                                      </p:to>
                                    </p:animClr>
                                  </p:sub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8">
                                            <p:txEl>
                                              <p:pRg st="1" end="1"/>
                                            </p:txEl>
                                          </p:spTgt>
                                        </p:tgtEl>
                                        <p:attrNameLst>
                                          <p:attrName>style.visibility</p:attrName>
                                        </p:attrNameLst>
                                      </p:cBhvr>
                                      <p:to>
                                        <p:strVal val="visible"/>
                                      </p:to>
                                    </p:set>
                                    <p:animEffect transition="in" filter="fade">
                                      <p:cBhvr>
                                        <p:cTn id="12" dur="500"/>
                                        <p:tgtEl>
                                          <p:spTgt spid="8">
                                            <p:txEl>
                                              <p:pRg st="1" end="1"/>
                                            </p:txEl>
                                          </p:spTgt>
                                        </p:tgtEl>
                                      </p:cBhvr>
                                    </p:animEffect>
                                  </p:childTnLst>
                                  <p:subTnLst>
                                    <p:animClr clrSpc="rgb" dir="cw">
                                      <p:cBhvr override="childStyle">
                                        <p:cTn dur="1" fill="hold" display="0" masterRel="nextClick" afterEffect="1"/>
                                        <p:tgtEl>
                                          <p:spTgt spid="8">
                                            <p:txEl>
                                              <p:pRg st="1" end="1"/>
                                            </p:txEl>
                                          </p:spTgt>
                                        </p:tgtEl>
                                        <p:attrNameLst>
                                          <p:attrName>ppt_c</p:attrName>
                                        </p:attrNameLst>
                                      </p:cBhvr>
                                      <p:to>
                                        <a:schemeClr val="bg1"/>
                                      </p:to>
                                    </p:animClr>
                                  </p:sub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8">
                                            <p:txEl>
                                              <p:pRg st="2" end="2"/>
                                            </p:txEl>
                                          </p:spTgt>
                                        </p:tgtEl>
                                        <p:attrNameLst>
                                          <p:attrName>style.visibility</p:attrName>
                                        </p:attrNameLst>
                                      </p:cBhvr>
                                      <p:to>
                                        <p:strVal val="visible"/>
                                      </p:to>
                                    </p:set>
                                    <p:animEffect transition="in" filter="fade">
                                      <p:cBhvr>
                                        <p:cTn id="17" dur="500"/>
                                        <p:tgtEl>
                                          <p:spTgt spid="8">
                                            <p:txEl>
                                              <p:pRg st="2" end="2"/>
                                            </p:txEl>
                                          </p:spTgt>
                                        </p:tgtEl>
                                      </p:cBhvr>
                                    </p:animEffect>
                                  </p:childTnLst>
                                  <p:subTnLst>
                                    <p:animClr clrSpc="rgb" dir="cw">
                                      <p:cBhvr override="childStyle">
                                        <p:cTn dur="1" fill="hold" display="0" masterRel="nextClick" afterEffect="1"/>
                                        <p:tgtEl>
                                          <p:spTgt spid="8">
                                            <p:txEl>
                                              <p:pRg st="2" end="2"/>
                                            </p:txEl>
                                          </p:spTgt>
                                        </p:tgtEl>
                                        <p:attrNameLst>
                                          <p:attrName>ppt_c</p:attrName>
                                        </p:attrNameLst>
                                      </p:cBhvr>
                                      <p:to>
                                        <a:schemeClr val="bg1"/>
                                      </p:to>
                                    </p:animClr>
                                  </p:sub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8">
                                            <p:txEl>
                                              <p:pRg st="3" end="3"/>
                                            </p:txEl>
                                          </p:spTgt>
                                        </p:tgtEl>
                                        <p:attrNameLst>
                                          <p:attrName>style.visibility</p:attrName>
                                        </p:attrNameLst>
                                      </p:cBhvr>
                                      <p:to>
                                        <p:strVal val="visible"/>
                                      </p:to>
                                    </p:set>
                                    <p:animEffect transition="in" filter="fade">
                                      <p:cBhvr>
                                        <p:cTn id="22" dur="500"/>
                                        <p:tgtEl>
                                          <p:spTgt spid="8">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uiExpand="1" build="p"/>
    </p:bldLst>
  </p:timing>
</p:sld>
</file>

<file path=ppt/theme/theme1.xml><?xml version="1.0" encoding="utf-8"?>
<a:theme xmlns:a="http://schemas.openxmlformats.org/drawingml/2006/main" name="DylanVTI">
  <a:themeElements>
    <a:clrScheme name="DylanVTI">
      <a:dk1>
        <a:sysClr val="windowText" lastClr="000000"/>
      </a:dk1>
      <a:lt1>
        <a:sysClr val="window" lastClr="FFFFFF"/>
      </a:lt1>
      <a:dk2>
        <a:srgbClr val="1A1A33"/>
      </a:dk2>
      <a:lt2>
        <a:srgbClr val="EEFFE3"/>
      </a:lt2>
      <a:accent1>
        <a:srgbClr val="5C40EF"/>
      </a:accent1>
      <a:accent2>
        <a:srgbClr val="B8A0F8"/>
      </a:accent2>
      <a:accent3>
        <a:srgbClr val="00C777"/>
      </a:accent3>
      <a:accent4>
        <a:srgbClr val="005A66"/>
      </a:accent4>
      <a:accent5>
        <a:srgbClr val="9956EA"/>
      </a:accent5>
      <a:accent6>
        <a:srgbClr val="9BBB25"/>
      </a:accent6>
      <a:hlink>
        <a:srgbClr val="674CF0"/>
      </a:hlink>
      <a:folHlink>
        <a:srgbClr val="B53699"/>
      </a:folHlink>
    </a:clrScheme>
    <a:fontScheme name="DylanVTI">
      <a:majorFont>
        <a:latin typeface="Neue Haas Grotesk Text Pro"/>
        <a:ea typeface=""/>
        <a:cs typeface=""/>
      </a:majorFont>
      <a:minorFont>
        <a:latin typeface="Neue Haas Grotesk Text Pro"/>
        <a:ea typeface=""/>
        <a:cs typeface=""/>
      </a:minorFont>
    </a:fontScheme>
    <a:fmtScheme name="DylanVTI">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DylanVTI" id="{CD0E21EA-FD0B-4FCD-9D95-B274E3CB7535}" vid="{F2F2D961-94DA-46D9-ABD7-77D6D5FB2C2D}"/>
    </a:ext>
  </a:extLst>
</a:theme>
</file>

<file path=ppt/theme/theme2.xml><?xml version="1.0" encoding="utf-8"?>
<a:theme xmlns:a="http://schemas.openxmlformats.org/drawingml/2006/main" name="Office Them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a:ea typeface="DejaVu Sans"/>
        <a:cs typeface="DejaVu Sans"/>
      </a:majorFont>
      <a:minorFont>
        <a:latin typeface="Arial"/>
        <a:ea typeface="DejaVu Sans"/>
        <a:cs typeface="DejaVu Sans"/>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34328</TotalTime>
  <Words>1440</Words>
  <Application>Microsoft Office PowerPoint</Application>
  <PresentationFormat>On-screen Show (16:9)</PresentationFormat>
  <Paragraphs>221</Paragraphs>
  <Slides>1</Slides>
  <Notes>1</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DylanVTI</vt:lpstr>
      <vt:lpstr>PowerPoint Presentation</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Taming the Beast: Overcoming Cloud-Native Complexity</dc:title>
  <dc:subject/>
  <dc:creator/>
  <cp:keywords/>
  <dc:description/>
  <cp:lastModifiedBy>Keith Miracle</cp:lastModifiedBy>
  <cp:revision>210</cp:revision>
  <dcterms:modified xsi:type="dcterms:W3CDTF">2024-11-11T17:18:16Z</dcterms:modified>
  <cp:category/>
  <dc:language>en-US</dc:languag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i4>16</vt:i4>
  </property>
  <property fmtid="{D5CDD505-2E9C-101B-9397-08002B2CF9AE}" pid="3" name="PresentationFormat">
    <vt:lpwstr>On-screen Show (16:9)</vt:lpwstr>
  </property>
  <property fmtid="{D5CDD505-2E9C-101B-9397-08002B2CF9AE}" pid="4" name="Slides">
    <vt:i4>16</vt:i4>
  </property>
</Properties>
</file>