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4"/>
  </p:sldMasterIdLst>
  <p:notesMasterIdLst>
    <p:notesMasterId r:id="rId7"/>
  </p:notesMasterIdLst>
  <p:handoutMasterIdLst>
    <p:handoutMasterId r:id="rId8"/>
  </p:handoutMasterIdLst>
  <p:sldIdLst>
    <p:sldId id="8373" r:id="rId5"/>
    <p:sldId id="8372" r:id="rId6"/>
  </p:sldIdLst>
  <p:sldSz cx="25603200" cy="14401800"/>
  <p:notesSz cx="6858000" cy="9144000"/>
  <p:custDataLst>
    <p:tags r:id="rId9"/>
  </p:custDataLst>
  <p:defaultTextStyle>
    <a:defPPr>
      <a:defRPr lang="en-US"/>
    </a:defPPr>
    <a:lvl1pPr marL="0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1pPr>
    <a:lvl2pPr marL="960023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2pPr>
    <a:lvl3pPr marL="1920049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3pPr>
    <a:lvl4pPr marL="2880072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4pPr>
    <a:lvl5pPr marL="3840096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5pPr>
    <a:lvl6pPr marL="4800119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6pPr>
    <a:lvl7pPr marL="5760145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7pPr>
    <a:lvl8pPr marL="6720168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8pPr>
    <a:lvl9pPr marL="7680191" algn="l" defTabSz="1920049" rtl="0" eaLnBrk="1" latinLnBrk="0" hangingPunct="1">
      <a:defRPr sz="37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OME TEMPLATE" id="{BD08C5AA-5413-4515-949B-C1DF081A88BB}">
          <p14:sldIdLst>
            <p14:sldId id="8373"/>
            <p14:sldId id="8372"/>
          </p14:sldIdLst>
        </p14:section>
      </p14:sectionLst>
    </p:ext>
    <p:ext uri="{EFAFB233-063F-42B5-8137-9DF3F51BA10A}">
      <p15:sldGuideLst xmlns:p15="http://schemas.microsoft.com/office/powerpoint/2012/main">
        <p15:guide id="2" pos="16128" userDrawn="1">
          <p15:clr>
            <a:srgbClr val="A4A3A4"/>
          </p15:clr>
        </p15:guide>
        <p15:guide id="3" orient="horz" pos="9072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orient="horz" userDrawn="1">
          <p15:clr>
            <a:srgbClr val="A4A3A4"/>
          </p15:clr>
        </p15:guide>
        <p15:guide id="6" pos="80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ACD"/>
    <a:srgbClr val="88B6E0"/>
    <a:srgbClr val="29659B"/>
    <a:srgbClr val="70A8DA"/>
    <a:srgbClr val="5999D3"/>
    <a:srgbClr val="3985CB"/>
    <a:srgbClr val="327BBE"/>
    <a:srgbClr val="90BAE2"/>
    <a:srgbClr val="01A982"/>
    <a:srgbClr val="A0C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33245-37D4-38C3-EB4C-906C2EFE8AA1}" v="49" dt="2023-07-18T11:18:23.99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50" autoAdjust="0"/>
    <p:restoredTop sz="97478" autoAdjust="0"/>
  </p:normalViewPr>
  <p:slideViewPr>
    <p:cSldViewPr snapToGrid="0">
      <p:cViewPr varScale="1">
        <p:scale>
          <a:sx n="40" d="100"/>
          <a:sy n="40" d="100"/>
        </p:scale>
        <p:origin x="82" y="24"/>
      </p:cViewPr>
      <p:guideLst>
        <p:guide pos="16128"/>
        <p:guide orient="horz" pos="9072"/>
        <p:guide/>
        <p:guide orient="horz"/>
        <p:guide pos="80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69" d="100"/>
          <a:sy n="169" d="100"/>
        </p:scale>
        <p:origin x="540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7BA5E2-EBE7-3B49-A686-5E00F284DF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D75FC-B470-D242-B60F-26C95974E9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DCC5-0D17-4E49-9908-BCE29E54FF56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C3287-C4D3-4244-9109-5295BCBB52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0911D-0C20-0240-A449-6E675436A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54F0E-2A37-5B4C-B196-E413E9B5F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65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1BD93-2B17-0646-859D-7E9941F41A88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AA8F3-DEF8-A047-9B8D-3E6344CC3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4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960023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920049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2880072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3840096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4800119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5760145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6720168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7680191" algn="l" defTabSz="192004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er's Cov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BF109B-6BEF-0249-B904-265EB9FFF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93" y="2134"/>
            <a:ext cx="25595614" cy="14397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83B5824-7F0D-3148-A054-3D51C2EF8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4903" y="10405196"/>
            <a:ext cx="14487540" cy="1707747"/>
          </a:xfrm>
        </p:spPr>
        <p:txBody>
          <a:bodyPr tIns="0" anchor="b"/>
          <a:lstStyle>
            <a:lvl1pPr>
              <a:defRPr lang="en-US" sz="11000" b="1" i="0" strike="noStrike" kern="1200" cap="all" spc="-315" baseline="0" dirty="0">
                <a:gradFill>
                  <a:gsLst>
                    <a:gs pos="33000">
                      <a:prstClr val="white">
                        <a:lumMod val="100000"/>
                      </a:prstClr>
                    </a:gs>
                    <a:gs pos="74000">
                      <a:prstClr val="white">
                        <a:lumMod val="65000"/>
                      </a:prstClr>
                    </a:gs>
                  </a:gsLst>
                  <a:lin ang="5400000" scaled="1"/>
                </a:gradFill>
                <a:latin typeface="Klavika Medium" panose="020B05060400000200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PRESENTER’s 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B90D63-5261-6842-A52D-BD73109CA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3057" y="12006566"/>
            <a:ext cx="13267242" cy="1027406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lang="en-US" sz="6600" b="0" i="0" strike="noStrike" kern="1200" cap="none" spc="-168" baseline="0" dirty="0" smtClean="0">
                <a:gradFill>
                  <a:gsLst>
                    <a:gs pos="33000">
                      <a:prstClr val="white">
                        <a:lumMod val="100000"/>
                      </a:prstClr>
                    </a:gs>
                    <a:gs pos="74000">
                      <a:prstClr val="white">
                        <a:lumMod val="65000"/>
                      </a:prstClr>
                    </a:gs>
                  </a:gsLst>
                  <a:lin ang="5400000" scaled="1"/>
                </a:gradFill>
                <a:latin typeface="Klavika Light" pitchFamily="2" charset="77"/>
                <a:ea typeface="+mn-ea"/>
                <a:cs typeface="Calibri"/>
              </a:defRPr>
            </a:lvl1pPr>
            <a:lvl2pPr marL="195892" indent="0">
              <a:buNone/>
              <a:defRPr/>
            </a:lvl2pPr>
          </a:lstStyle>
          <a:p>
            <a:pPr lvl="0"/>
            <a:r>
              <a:rPr lang="en-US" dirty="0"/>
              <a:t>Presenter’s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E2120-DAE5-B340-B74E-502AB5EB68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4270" y="2173574"/>
            <a:ext cx="5809642" cy="1386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9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5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6916" y="687994"/>
            <a:ext cx="23671824" cy="176469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398A3-7A28-9B4C-A981-20CC6E255DFC}"/>
              </a:ext>
            </a:extLst>
          </p:cNvPr>
          <p:cNvSpPr/>
          <p:nvPr userDrawn="1"/>
        </p:nvSpPr>
        <p:spPr>
          <a:xfrm rot="16200000">
            <a:off x="5600700" y="-5600702"/>
            <a:ext cx="14401799" cy="25603201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14000">
                <a:schemeClr val="bg2">
                  <a:alpha val="5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 b="0" i="0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1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386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920624" rtl="0" eaLnBrk="1" latinLnBrk="0" hangingPunct="1">
        <a:spcBef>
          <a:spcPct val="0"/>
        </a:spcBef>
        <a:buNone/>
        <a:defRPr sz="6720" b="1" i="0" u="none" strike="noStrike" kern="1200" cap="all" spc="-315" baseline="0">
          <a:gradFill>
            <a:gsLst>
              <a:gs pos="33000">
                <a:prstClr val="white">
                  <a:lumMod val="100000"/>
                </a:prstClr>
              </a:gs>
              <a:gs pos="74000">
                <a:prstClr val="white">
                  <a:lumMod val="65000"/>
                </a:prstClr>
              </a:gs>
            </a:gsLst>
            <a:lin ang="5400000" scaled="1"/>
          </a:gradFill>
          <a:latin typeface="Klavika Medium" panose="020B0506040000020004" pitchFamily="34" charset="0"/>
          <a:ea typeface="+mj-ea"/>
          <a:cs typeface="Calibri" panose="020F0502020204030204" pitchFamily="34" charset="0"/>
        </a:defRPr>
      </a:lvl1pPr>
    </p:titleStyle>
    <p:bodyStyle>
      <a:lvl1pPr marL="499212" marR="0" indent="-499212" algn="l" defTabSz="1920624" rtl="0" eaLnBrk="1" fontAlgn="auto" latinLnBrk="0" hangingPunct="1">
        <a:lnSpc>
          <a:spcPct val="100000"/>
        </a:lnSpc>
        <a:spcBef>
          <a:spcPts val="1680"/>
        </a:spcBef>
        <a:spcAft>
          <a:spcPts val="0"/>
        </a:spcAft>
        <a:buClr>
          <a:prstClr val="black">
            <a:lumMod val="50000"/>
            <a:lumOff val="50000"/>
          </a:prstClr>
        </a:buClr>
        <a:buSzPct val="100000"/>
        <a:buFont typeface="Wingdings" panose="05000000000000000000" pitchFamily="2" charset="2"/>
        <a:buChar char="§"/>
        <a:tabLst/>
        <a:defRPr sz="4202" b="0" i="0" kern="1200">
          <a:gradFill>
            <a:gsLst>
              <a:gs pos="33000">
                <a:prstClr val="white">
                  <a:lumMod val="100000"/>
                </a:prstClr>
              </a:gs>
              <a:gs pos="74000">
                <a:prstClr val="white">
                  <a:lumMod val="65000"/>
                </a:prstClr>
              </a:gs>
            </a:gsLst>
            <a:lin ang="5400000" scaled="1"/>
          </a:gradFill>
          <a:latin typeface="Klavika Regular Condensed" panose="020B0506040000020004" pitchFamily="34" charset="0"/>
          <a:ea typeface="+mn-ea"/>
          <a:cs typeface="Calibri" panose="020F0502020204030204" pitchFamily="34" charset="0"/>
        </a:defRPr>
      </a:lvl1pPr>
      <a:lvl2pPr marL="576015" marR="0" indent="-380123" algn="l" defTabSz="1920624" rtl="0" eaLnBrk="1" fontAlgn="auto" latinLnBrk="0" hangingPunct="1">
        <a:lnSpc>
          <a:spcPct val="100000"/>
        </a:lnSpc>
        <a:spcBef>
          <a:spcPts val="630"/>
        </a:spcBef>
        <a:spcAft>
          <a:spcPts val="0"/>
        </a:spcAft>
        <a:buClr>
          <a:prstClr val="black">
            <a:lumMod val="50000"/>
            <a:lumOff val="50000"/>
          </a:prstClr>
        </a:buClr>
        <a:buSzPct val="90000"/>
        <a:buFont typeface="Calibri" pitchFamily="34" charset="0"/>
        <a:buChar char="‒"/>
        <a:tabLst/>
        <a:defRPr sz="3782" b="0" i="0" kern="1200">
          <a:gradFill>
            <a:gsLst>
              <a:gs pos="33000">
                <a:prstClr val="white">
                  <a:lumMod val="100000"/>
                </a:prstClr>
              </a:gs>
              <a:gs pos="74000">
                <a:prstClr val="white">
                  <a:lumMod val="65000"/>
                </a:prstClr>
              </a:gs>
            </a:gsLst>
            <a:lin ang="5400000" scaled="1"/>
          </a:gradFill>
          <a:latin typeface="Klavika" pitchFamily="2" charset="77"/>
          <a:ea typeface="+mn-ea"/>
          <a:cs typeface="Calibri" panose="020F0502020204030204" pitchFamily="34" charset="0"/>
        </a:defRPr>
      </a:lvl2pPr>
      <a:lvl3pPr marL="1920624" marR="0" indent="-353447" algn="l" defTabSz="1920624" rtl="0" eaLnBrk="1" fontAlgn="auto" latinLnBrk="0" hangingPunct="1">
        <a:lnSpc>
          <a:spcPct val="100000"/>
        </a:lnSpc>
        <a:spcBef>
          <a:spcPts val="630"/>
        </a:spcBef>
        <a:spcAft>
          <a:spcPts val="0"/>
        </a:spcAft>
        <a:buClr>
          <a:prstClr val="black">
            <a:lumMod val="50000"/>
            <a:lumOff val="50000"/>
          </a:prstClr>
        </a:buClr>
        <a:buSzPct val="90000"/>
        <a:buFont typeface="Calibri" pitchFamily="34" charset="0"/>
        <a:buChar char="‒"/>
        <a:tabLst/>
        <a:defRPr sz="3360" b="0" i="0" kern="1200">
          <a:gradFill>
            <a:gsLst>
              <a:gs pos="33000">
                <a:prstClr val="white">
                  <a:lumMod val="100000"/>
                </a:prstClr>
              </a:gs>
              <a:gs pos="74000">
                <a:prstClr val="white">
                  <a:lumMod val="65000"/>
                </a:prstClr>
              </a:gs>
            </a:gsLst>
            <a:lin ang="5400000" scaled="1"/>
          </a:gradFill>
          <a:latin typeface="Klavika" pitchFamily="2" charset="77"/>
          <a:ea typeface="+mn-ea"/>
          <a:cs typeface="Calibri" panose="020F0502020204030204" pitchFamily="34" charset="0"/>
        </a:defRPr>
      </a:lvl3pPr>
      <a:lvl4pPr marL="2880935" marR="0" indent="-384126" algn="l" defTabSz="1920624" rtl="0" eaLnBrk="1" fontAlgn="auto" latinLnBrk="0" hangingPunct="1">
        <a:lnSpc>
          <a:spcPct val="100000"/>
        </a:lnSpc>
        <a:spcBef>
          <a:spcPts val="630"/>
        </a:spcBef>
        <a:spcAft>
          <a:spcPts val="0"/>
        </a:spcAft>
        <a:buClr>
          <a:prstClr val="black">
            <a:lumMod val="50000"/>
            <a:lumOff val="50000"/>
          </a:prstClr>
        </a:buClr>
        <a:buSzPct val="90000"/>
        <a:buFont typeface="Calibri" pitchFamily="34" charset="0"/>
        <a:buChar char="‒"/>
        <a:tabLst/>
        <a:defRPr sz="2520" b="0" i="0" kern="1200">
          <a:gradFill>
            <a:gsLst>
              <a:gs pos="33000">
                <a:prstClr val="white">
                  <a:lumMod val="100000"/>
                </a:prstClr>
              </a:gs>
              <a:gs pos="74000">
                <a:prstClr val="white">
                  <a:lumMod val="65000"/>
                </a:prstClr>
              </a:gs>
            </a:gsLst>
            <a:lin ang="5400000" scaled="1"/>
          </a:gradFill>
          <a:latin typeface="Klavika" pitchFamily="2" charset="77"/>
          <a:ea typeface="+mn-ea"/>
          <a:cs typeface="Calibri" panose="020F0502020204030204" pitchFamily="34" charset="0"/>
        </a:defRPr>
      </a:lvl4pPr>
      <a:lvl5pPr marL="3457123" marR="0" indent="-345713" algn="l" defTabSz="1920624" rtl="0" eaLnBrk="1" fontAlgn="auto" latinLnBrk="0" hangingPunct="1">
        <a:lnSpc>
          <a:spcPct val="100000"/>
        </a:lnSpc>
        <a:spcBef>
          <a:spcPts val="630"/>
        </a:spcBef>
        <a:spcAft>
          <a:spcPts val="0"/>
        </a:spcAft>
        <a:buClr>
          <a:prstClr val="black">
            <a:lumMod val="50000"/>
            <a:lumOff val="50000"/>
          </a:prstClr>
        </a:buClr>
        <a:buSzPct val="90000"/>
        <a:buFont typeface="Calibri" pitchFamily="34" charset="0"/>
        <a:buChar char="‒"/>
        <a:tabLst/>
        <a:defRPr sz="2520" b="0" i="0" kern="1200">
          <a:gradFill>
            <a:gsLst>
              <a:gs pos="33000">
                <a:prstClr val="white">
                  <a:lumMod val="100000"/>
                </a:prstClr>
              </a:gs>
              <a:gs pos="74000">
                <a:prstClr val="white">
                  <a:lumMod val="65000"/>
                </a:prstClr>
              </a:gs>
            </a:gsLst>
            <a:lin ang="5400000" scaled="1"/>
          </a:gradFill>
          <a:latin typeface="Klavika" pitchFamily="2" charset="77"/>
          <a:ea typeface="+mn-ea"/>
          <a:cs typeface="Calibri" panose="020F0502020204030204" pitchFamily="34" charset="0"/>
        </a:defRPr>
      </a:lvl5pPr>
      <a:lvl6pPr marL="5281714" indent="-480157" algn="l" defTabSz="1920624" rtl="0" eaLnBrk="1" latinLnBrk="0" hangingPunct="1">
        <a:spcBef>
          <a:spcPct val="20000"/>
        </a:spcBef>
        <a:buFont typeface="Arial" pitchFamily="34" charset="0"/>
        <a:buChar char="•"/>
        <a:defRPr sz="4202" kern="1200">
          <a:solidFill>
            <a:schemeClr val="tx1"/>
          </a:solidFill>
          <a:latin typeface="+mn-lt"/>
          <a:ea typeface="+mn-ea"/>
          <a:cs typeface="+mn-cs"/>
        </a:defRPr>
      </a:lvl6pPr>
      <a:lvl7pPr marL="6242030" indent="-480157" algn="l" defTabSz="1920624" rtl="0" eaLnBrk="1" latinLnBrk="0" hangingPunct="1">
        <a:spcBef>
          <a:spcPct val="20000"/>
        </a:spcBef>
        <a:buFont typeface="Arial" pitchFamily="34" charset="0"/>
        <a:buChar char="•"/>
        <a:defRPr sz="4202" kern="1200">
          <a:solidFill>
            <a:schemeClr val="tx1"/>
          </a:solidFill>
          <a:latin typeface="+mn-lt"/>
          <a:ea typeface="+mn-ea"/>
          <a:cs typeface="+mn-cs"/>
        </a:defRPr>
      </a:lvl7pPr>
      <a:lvl8pPr marL="7202341" indent="-480157" algn="l" defTabSz="1920624" rtl="0" eaLnBrk="1" latinLnBrk="0" hangingPunct="1">
        <a:spcBef>
          <a:spcPct val="20000"/>
        </a:spcBef>
        <a:buFont typeface="Arial" pitchFamily="34" charset="0"/>
        <a:buChar char="•"/>
        <a:defRPr sz="4202" kern="1200">
          <a:solidFill>
            <a:schemeClr val="tx1"/>
          </a:solidFill>
          <a:latin typeface="+mn-lt"/>
          <a:ea typeface="+mn-ea"/>
          <a:cs typeface="+mn-cs"/>
        </a:defRPr>
      </a:lvl8pPr>
      <a:lvl9pPr marL="8162652" indent="-480157" algn="l" defTabSz="1920624" rtl="0" eaLnBrk="1" latinLnBrk="0" hangingPunct="1">
        <a:spcBef>
          <a:spcPct val="20000"/>
        </a:spcBef>
        <a:buFont typeface="Arial" pitchFamily="34" charset="0"/>
        <a:buChar char="•"/>
        <a:defRPr sz="42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1pPr>
      <a:lvl2pPr marL="960311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2pPr>
      <a:lvl3pPr marL="1920624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3pPr>
      <a:lvl4pPr marL="2880935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4pPr>
      <a:lvl5pPr marL="3841249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5pPr>
      <a:lvl6pPr marL="4801560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6pPr>
      <a:lvl7pPr marL="5761873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7pPr>
      <a:lvl8pPr marL="6722184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8pPr>
      <a:lvl9pPr marL="7682495" algn="l" defTabSz="1920624" rtl="0" eaLnBrk="1" latinLnBrk="0" hangingPunct="1">
        <a:defRPr sz="3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CC769-79CE-8849-A370-A2AB8F84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30" t="9329" r="1427" b="9221"/>
          <a:stretch/>
        </p:blipFill>
        <p:spPr>
          <a:xfrm>
            <a:off x="0" y="0"/>
            <a:ext cx="25603200" cy="14420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48" y="0"/>
            <a:ext cx="25603200" cy="144018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29000"/>
                </a:schemeClr>
              </a:gs>
            </a:gsLst>
            <a:lin ang="10800000" scaled="1"/>
            <a:tileRect/>
          </a:gra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5A8482-DC0F-4F73-9951-B526834CFA02}"/>
              </a:ext>
            </a:extLst>
          </p:cNvPr>
          <p:cNvGrpSpPr/>
          <p:nvPr/>
        </p:nvGrpSpPr>
        <p:grpSpPr>
          <a:xfrm>
            <a:off x="7509067" y="10177434"/>
            <a:ext cx="9228804" cy="502378"/>
            <a:chOff x="1156245" y="3982116"/>
            <a:chExt cx="8602566" cy="4682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BFCC71-122C-4ADE-9661-243A4B34EB1D}"/>
                </a:ext>
              </a:extLst>
            </p:cNvPr>
            <p:cNvSpPr/>
            <p:nvPr/>
          </p:nvSpPr>
          <p:spPr bwMode="ltGray">
            <a:xfrm>
              <a:off x="1156245" y="3982116"/>
              <a:ext cx="5558788" cy="34410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F146EE-B5B2-403A-99FE-CBB9B4696BAA}"/>
                </a:ext>
              </a:extLst>
            </p:cNvPr>
            <p:cNvSpPr/>
            <p:nvPr/>
          </p:nvSpPr>
          <p:spPr>
            <a:xfrm>
              <a:off x="4157565" y="4020066"/>
              <a:ext cx="172196" cy="430339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HPE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4863DE-5AE9-4465-A632-FA425B4529FA}"/>
                </a:ext>
              </a:extLst>
            </p:cNvPr>
            <p:cNvSpPr/>
            <p:nvPr/>
          </p:nvSpPr>
          <p:spPr>
            <a:xfrm>
              <a:off x="6841260" y="4012937"/>
              <a:ext cx="172196" cy="430339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HPE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90FACA-4C5A-4944-B4D9-C36305C387F0}"/>
                </a:ext>
              </a:extLst>
            </p:cNvPr>
            <p:cNvSpPr/>
            <p:nvPr/>
          </p:nvSpPr>
          <p:spPr>
            <a:xfrm>
              <a:off x="9586615" y="3999081"/>
              <a:ext cx="172196" cy="430339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HPE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8543B9-C33C-46C8-9D48-C907267122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41460" y="4071336"/>
              <a:ext cx="336330" cy="317968"/>
              <a:chOff x="6153150" y="733349"/>
              <a:chExt cx="552450" cy="522288"/>
            </a:xfrm>
          </p:grpSpPr>
          <p:sp>
            <p:nvSpPr>
              <p:cNvPr id="24" name="Freeform 92">
                <a:extLst>
                  <a:ext uri="{FF2B5EF4-FFF2-40B4-BE49-F238E27FC236}">
                    <a16:creationId xmlns:a16="http://schemas.microsoft.com/office/drawing/2014/main" id="{A892D27E-905F-4A66-827E-8AA665F5FA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3150" y="917499"/>
                <a:ext cx="552450" cy="338138"/>
              </a:xfrm>
              <a:custGeom>
                <a:avLst/>
                <a:gdLst>
                  <a:gd name="T0" fmla="*/ 348 w 348"/>
                  <a:gd name="T1" fmla="*/ 213 h 213"/>
                  <a:gd name="T2" fmla="*/ 0 w 348"/>
                  <a:gd name="T3" fmla="*/ 213 h 213"/>
                  <a:gd name="T4" fmla="*/ 0 w 348"/>
                  <a:gd name="T5" fmla="*/ 116 h 213"/>
                  <a:gd name="T6" fmla="*/ 348 w 348"/>
                  <a:gd name="T7" fmla="*/ 116 h 213"/>
                  <a:gd name="T8" fmla="*/ 348 w 348"/>
                  <a:gd name="T9" fmla="*/ 213 h 213"/>
                  <a:gd name="T10" fmla="*/ 19 w 348"/>
                  <a:gd name="T11" fmla="*/ 193 h 213"/>
                  <a:gd name="T12" fmla="*/ 329 w 348"/>
                  <a:gd name="T13" fmla="*/ 193 h 213"/>
                  <a:gd name="T14" fmla="*/ 329 w 348"/>
                  <a:gd name="T15" fmla="*/ 135 h 213"/>
                  <a:gd name="T16" fmla="*/ 19 w 348"/>
                  <a:gd name="T17" fmla="*/ 135 h 213"/>
                  <a:gd name="T18" fmla="*/ 19 w 348"/>
                  <a:gd name="T19" fmla="*/ 193 h 213"/>
                  <a:gd name="T20" fmla="*/ 309 w 348"/>
                  <a:gd name="T21" fmla="*/ 155 h 213"/>
                  <a:gd name="T22" fmla="*/ 87 w 348"/>
                  <a:gd name="T23" fmla="*/ 155 h 213"/>
                  <a:gd name="T24" fmla="*/ 87 w 348"/>
                  <a:gd name="T25" fmla="*/ 174 h 213"/>
                  <a:gd name="T26" fmla="*/ 309 w 348"/>
                  <a:gd name="T27" fmla="*/ 174 h 213"/>
                  <a:gd name="T28" fmla="*/ 309 w 348"/>
                  <a:gd name="T29" fmla="*/ 155 h 213"/>
                  <a:gd name="T30" fmla="*/ 58 w 348"/>
                  <a:gd name="T31" fmla="*/ 155 h 213"/>
                  <a:gd name="T32" fmla="*/ 39 w 348"/>
                  <a:gd name="T33" fmla="*/ 155 h 213"/>
                  <a:gd name="T34" fmla="*/ 39 w 348"/>
                  <a:gd name="T35" fmla="*/ 174 h 213"/>
                  <a:gd name="T36" fmla="*/ 58 w 348"/>
                  <a:gd name="T37" fmla="*/ 174 h 213"/>
                  <a:gd name="T38" fmla="*/ 58 w 348"/>
                  <a:gd name="T39" fmla="*/ 155 h 213"/>
                  <a:gd name="T40" fmla="*/ 348 w 348"/>
                  <a:gd name="T41" fmla="*/ 97 h 213"/>
                  <a:gd name="T42" fmla="*/ 0 w 348"/>
                  <a:gd name="T43" fmla="*/ 97 h 213"/>
                  <a:gd name="T44" fmla="*/ 0 w 348"/>
                  <a:gd name="T45" fmla="*/ 0 h 213"/>
                  <a:gd name="T46" fmla="*/ 348 w 348"/>
                  <a:gd name="T47" fmla="*/ 0 h 213"/>
                  <a:gd name="T48" fmla="*/ 348 w 348"/>
                  <a:gd name="T49" fmla="*/ 97 h 213"/>
                  <a:gd name="T50" fmla="*/ 19 w 348"/>
                  <a:gd name="T51" fmla="*/ 77 h 213"/>
                  <a:gd name="T52" fmla="*/ 329 w 348"/>
                  <a:gd name="T53" fmla="*/ 77 h 213"/>
                  <a:gd name="T54" fmla="*/ 329 w 348"/>
                  <a:gd name="T55" fmla="*/ 20 h 213"/>
                  <a:gd name="T56" fmla="*/ 19 w 348"/>
                  <a:gd name="T57" fmla="*/ 20 h 213"/>
                  <a:gd name="T58" fmla="*/ 19 w 348"/>
                  <a:gd name="T59" fmla="*/ 77 h 213"/>
                  <a:gd name="T60" fmla="*/ 309 w 348"/>
                  <a:gd name="T61" fmla="*/ 39 h 213"/>
                  <a:gd name="T62" fmla="*/ 87 w 348"/>
                  <a:gd name="T63" fmla="*/ 39 h 213"/>
                  <a:gd name="T64" fmla="*/ 87 w 348"/>
                  <a:gd name="T65" fmla="*/ 58 h 213"/>
                  <a:gd name="T66" fmla="*/ 309 w 348"/>
                  <a:gd name="T67" fmla="*/ 58 h 213"/>
                  <a:gd name="T68" fmla="*/ 309 w 348"/>
                  <a:gd name="T69" fmla="*/ 39 h 213"/>
                  <a:gd name="T70" fmla="*/ 58 w 348"/>
                  <a:gd name="T71" fmla="*/ 39 h 213"/>
                  <a:gd name="T72" fmla="*/ 39 w 348"/>
                  <a:gd name="T73" fmla="*/ 39 h 213"/>
                  <a:gd name="T74" fmla="*/ 39 w 348"/>
                  <a:gd name="T75" fmla="*/ 58 h 213"/>
                  <a:gd name="T76" fmla="*/ 58 w 348"/>
                  <a:gd name="T77" fmla="*/ 58 h 213"/>
                  <a:gd name="T78" fmla="*/ 58 w 348"/>
                  <a:gd name="T79" fmla="*/ 3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8" h="213">
                    <a:moveTo>
                      <a:pt x="348" y="213"/>
                    </a:moveTo>
                    <a:lnTo>
                      <a:pt x="0" y="213"/>
                    </a:lnTo>
                    <a:lnTo>
                      <a:pt x="0" y="116"/>
                    </a:lnTo>
                    <a:lnTo>
                      <a:pt x="348" y="116"/>
                    </a:lnTo>
                    <a:lnTo>
                      <a:pt x="348" y="213"/>
                    </a:lnTo>
                    <a:close/>
                    <a:moveTo>
                      <a:pt x="19" y="193"/>
                    </a:moveTo>
                    <a:lnTo>
                      <a:pt x="329" y="193"/>
                    </a:lnTo>
                    <a:lnTo>
                      <a:pt x="329" y="135"/>
                    </a:lnTo>
                    <a:lnTo>
                      <a:pt x="19" y="135"/>
                    </a:lnTo>
                    <a:lnTo>
                      <a:pt x="19" y="193"/>
                    </a:lnTo>
                    <a:close/>
                    <a:moveTo>
                      <a:pt x="309" y="155"/>
                    </a:moveTo>
                    <a:lnTo>
                      <a:pt x="87" y="155"/>
                    </a:lnTo>
                    <a:lnTo>
                      <a:pt x="87" y="174"/>
                    </a:lnTo>
                    <a:lnTo>
                      <a:pt x="309" y="174"/>
                    </a:lnTo>
                    <a:lnTo>
                      <a:pt x="309" y="155"/>
                    </a:lnTo>
                    <a:close/>
                    <a:moveTo>
                      <a:pt x="58" y="155"/>
                    </a:moveTo>
                    <a:lnTo>
                      <a:pt x="39" y="155"/>
                    </a:lnTo>
                    <a:lnTo>
                      <a:pt x="39" y="174"/>
                    </a:lnTo>
                    <a:lnTo>
                      <a:pt x="58" y="174"/>
                    </a:lnTo>
                    <a:lnTo>
                      <a:pt x="58" y="155"/>
                    </a:lnTo>
                    <a:close/>
                    <a:moveTo>
                      <a:pt x="348" y="97"/>
                    </a:moveTo>
                    <a:lnTo>
                      <a:pt x="0" y="97"/>
                    </a:lnTo>
                    <a:lnTo>
                      <a:pt x="0" y="0"/>
                    </a:lnTo>
                    <a:lnTo>
                      <a:pt x="348" y="0"/>
                    </a:lnTo>
                    <a:lnTo>
                      <a:pt x="348" y="97"/>
                    </a:lnTo>
                    <a:close/>
                    <a:moveTo>
                      <a:pt x="19" y="77"/>
                    </a:moveTo>
                    <a:lnTo>
                      <a:pt x="329" y="77"/>
                    </a:lnTo>
                    <a:lnTo>
                      <a:pt x="329" y="20"/>
                    </a:lnTo>
                    <a:lnTo>
                      <a:pt x="19" y="20"/>
                    </a:lnTo>
                    <a:lnTo>
                      <a:pt x="19" y="77"/>
                    </a:lnTo>
                    <a:close/>
                    <a:moveTo>
                      <a:pt x="309" y="39"/>
                    </a:moveTo>
                    <a:lnTo>
                      <a:pt x="87" y="39"/>
                    </a:lnTo>
                    <a:lnTo>
                      <a:pt x="87" y="58"/>
                    </a:lnTo>
                    <a:lnTo>
                      <a:pt x="309" y="58"/>
                    </a:lnTo>
                    <a:lnTo>
                      <a:pt x="309" y="39"/>
                    </a:lnTo>
                    <a:close/>
                    <a:moveTo>
                      <a:pt x="58" y="39"/>
                    </a:moveTo>
                    <a:lnTo>
                      <a:pt x="39" y="39"/>
                    </a:lnTo>
                    <a:lnTo>
                      <a:pt x="39" y="58"/>
                    </a:lnTo>
                    <a:lnTo>
                      <a:pt x="58" y="58"/>
                    </a:lnTo>
                    <a:lnTo>
                      <a:pt x="58" y="39"/>
                    </a:lnTo>
                    <a:close/>
                  </a:path>
                </a:pathLst>
              </a:custGeom>
              <a:solidFill>
                <a:srgbClr val="A0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Freeform 93">
                <a:extLst>
                  <a:ext uri="{FF2B5EF4-FFF2-40B4-BE49-F238E27FC236}">
                    <a16:creationId xmlns:a16="http://schemas.microsoft.com/office/drawing/2014/main" id="{76D25D89-F750-4A7B-B9D8-403529D012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3150" y="733349"/>
                <a:ext cx="552450" cy="153987"/>
              </a:xfrm>
              <a:custGeom>
                <a:avLst/>
                <a:gdLst>
                  <a:gd name="T0" fmla="*/ 348 w 348"/>
                  <a:gd name="T1" fmla="*/ 97 h 97"/>
                  <a:gd name="T2" fmla="*/ 0 w 348"/>
                  <a:gd name="T3" fmla="*/ 97 h 97"/>
                  <a:gd name="T4" fmla="*/ 0 w 348"/>
                  <a:gd name="T5" fmla="*/ 0 h 97"/>
                  <a:gd name="T6" fmla="*/ 348 w 348"/>
                  <a:gd name="T7" fmla="*/ 0 h 97"/>
                  <a:gd name="T8" fmla="*/ 348 w 348"/>
                  <a:gd name="T9" fmla="*/ 97 h 97"/>
                  <a:gd name="T10" fmla="*/ 19 w 348"/>
                  <a:gd name="T11" fmla="*/ 78 h 97"/>
                  <a:gd name="T12" fmla="*/ 329 w 348"/>
                  <a:gd name="T13" fmla="*/ 78 h 97"/>
                  <a:gd name="T14" fmla="*/ 329 w 348"/>
                  <a:gd name="T15" fmla="*/ 20 h 97"/>
                  <a:gd name="T16" fmla="*/ 19 w 348"/>
                  <a:gd name="T17" fmla="*/ 20 h 97"/>
                  <a:gd name="T18" fmla="*/ 19 w 348"/>
                  <a:gd name="T19" fmla="*/ 78 h 97"/>
                  <a:gd name="T20" fmla="*/ 309 w 348"/>
                  <a:gd name="T21" fmla="*/ 39 h 97"/>
                  <a:gd name="T22" fmla="*/ 87 w 348"/>
                  <a:gd name="T23" fmla="*/ 39 h 97"/>
                  <a:gd name="T24" fmla="*/ 87 w 348"/>
                  <a:gd name="T25" fmla="*/ 58 h 97"/>
                  <a:gd name="T26" fmla="*/ 309 w 348"/>
                  <a:gd name="T27" fmla="*/ 58 h 97"/>
                  <a:gd name="T28" fmla="*/ 309 w 348"/>
                  <a:gd name="T29" fmla="*/ 39 h 97"/>
                  <a:gd name="T30" fmla="*/ 58 w 348"/>
                  <a:gd name="T31" fmla="*/ 39 h 97"/>
                  <a:gd name="T32" fmla="*/ 39 w 348"/>
                  <a:gd name="T33" fmla="*/ 39 h 97"/>
                  <a:gd name="T34" fmla="*/ 39 w 348"/>
                  <a:gd name="T35" fmla="*/ 58 h 97"/>
                  <a:gd name="T36" fmla="*/ 58 w 348"/>
                  <a:gd name="T37" fmla="*/ 58 h 97"/>
                  <a:gd name="T38" fmla="*/ 58 w 348"/>
                  <a:gd name="T39" fmla="*/ 3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8" h="97">
                    <a:moveTo>
                      <a:pt x="348" y="97"/>
                    </a:moveTo>
                    <a:lnTo>
                      <a:pt x="0" y="97"/>
                    </a:lnTo>
                    <a:lnTo>
                      <a:pt x="0" y="0"/>
                    </a:lnTo>
                    <a:lnTo>
                      <a:pt x="348" y="0"/>
                    </a:lnTo>
                    <a:lnTo>
                      <a:pt x="348" y="97"/>
                    </a:lnTo>
                    <a:close/>
                    <a:moveTo>
                      <a:pt x="19" y="78"/>
                    </a:moveTo>
                    <a:lnTo>
                      <a:pt x="329" y="78"/>
                    </a:lnTo>
                    <a:lnTo>
                      <a:pt x="329" y="20"/>
                    </a:lnTo>
                    <a:lnTo>
                      <a:pt x="19" y="20"/>
                    </a:lnTo>
                    <a:lnTo>
                      <a:pt x="19" y="78"/>
                    </a:lnTo>
                    <a:close/>
                    <a:moveTo>
                      <a:pt x="309" y="39"/>
                    </a:moveTo>
                    <a:lnTo>
                      <a:pt x="87" y="39"/>
                    </a:lnTo>
                    <a:lnTo>
                      <a:pt x="87" y="58"/>
                    </a:lnTo>
                    <a:lnTo>
                      <a:pt x="309" y="58"/>
                    </a:lnTo>
                    <a:lnTo>
                      <a:pt x="309" y="39"/>
                    </a:lnTo>
                    <a:close/>
                    <a:moveTo>
                      <a:pt x="58" y="39"/>
                    </a:moveTo>
                    <a:lnTo>
                      <a:pt x="39" y="39"/>
                    </a:lnTo>
                    <a:lnTo>
                      <a:pt x="39" y="58"/>
                    </a:lnTo>
                    <a:lnTo>
                      <a:pt x="58" y="58"/>
                    </a:lnTo>
                    <a:lnTo>
                      <a:pt x="58" y="39"/>
                    </a:lnTo>
                    <a:close/>
                  </a:path>
                </a:pathLst>
              </a:custGeom>
              <a:solidFill>
                <a:srgbClr val="00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25EC862-C0FE-439A-AEEC-7DFA173E9E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93760" y="4045498"/>
              <a:ext cx="367990" cy="367990"/>
              <a:chOff x="5773738" y="-550863"/>
              <a:chExt cx="550862" cy="550863"/>
            </a:xfrm>
          </p:grpSpPr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648A2FBB-C188-4FD2-9D6F-6964D51ABE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2175" y="-352425"/>
                <a:ext cx="153987" cy="153988"/>
              </a:xfrm>
              <a:custGeom>
                <a:avLst/>
                <a:gdLst>
                  <a:gd name="T0" fmla="*/ 97 w 97"/>
                  <a:gd name="T1" fmla="*/ 97 h 97"/>
                  <a:gd name="T2" fmla="*/ 0 w 97"/>
                  <a:gd name="T3" fmla="*/ 97 h 97"/>
                  <a:gd name="T4" fmla="*/ 0 w 97"/>
                  <a:gd name="T5" fmla="*/ 0 h 97"/>
                  <a:gd name="T6" fmla="*/ 97 w 97"/>
                  <a:gd name="T7" fmla="*/ 0 h 97"/>
                  <a:gd name="T8" fmla="*/ 97 w 97"/>
                  <a:gd name="T9" fmla="*/ 97 h 97"/>
                  <a:gd name="T10" fmla="*/ 20 w 97"/>
                  <a:gd name="T11" fmla="*/ 77 h 97"/>
                  <a:gd name="T12" fmla="*/ 77 w 97"/>
                  <a:gd name="T13" fmla="*/ 77 h 97"/>
                  <a:gd name="T14" fmla="*/ 77 w 97"/>
                  <a:gd name="T15" fmla="*/ 20 h 97"/>
                  <a:gd name="T16" fmla="*/ 20 w 97"/>
                  <a:gd name="T17" fmla="*/ 20 h 97"/>
                  <a:gd name="T18" fmla="*/ 20 w 97"/>
                  <a:gd name="T19" fmla="*/ 7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97">
                    <a:moveTo>
                      <a:pt x="97" y="97"/>
                    </a:moveTo>
                    <a:lnTo>
                      <a:pt x="0" y="97"/>
                    </a:lnTo>
                    <a:lnTo>
                      <a:pt x="0" y="0"/>
                    </a:lnTo>
                    <a:lnTo>
                      <a:pt x="97" y="0"/>
                    </a:lnTo>
                    <a:lnTo>
                      <a:pt x="97" y="97"/>
                    </a:lnTo>
                    <a:close/>
                    <a:moveTo>
                      <a:pt x="20" y="77"/>
                    </a:moveTo>
                    <a:lnTo>
                      <a:pt x="77" y="77"/>
                    </a:lnTo>
                    <a:lnTo>
                      <a:pt x="77" y="20"/>
                    </a:lnTo>
                    <a:lnTo>
                      <a:pt x="20" y="20"/>
                    </a:lnTo>
                    <a:lnTo>
                      <a:pt x="20" y="77"/>
                    </a:lnTo>
                    <a:close/>
                  </a:path>
                </a:pathLst>
              </a:custGeom>
              <a:solidFill>
                <a:srgbClr val="00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D5CC4D7B-9B04-4822-9ACE-5218A0E9B9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3738" y="-550863"/>
                <a:ext cx="550862" cy="550863"/>
              </a:xfrm>
              <a:custGeom>
                <a:avLst/>
                <a:gdLst>
                  <a:gd name="T0" fmla="*/ 280 w 347"/>
                  <a:gd name="T1" fmla="*/ 280 h 347"/>
                  <a:gd name="T2" fmla="*/ 67 w 347"/>
                  <a:gd name="T3" fmla="*/ 280 h 347"/>
                  <a:gd name="T4" fmla="*/ 67 w 347"/>
                  <a:gd name="T5" fmla="*/ 67 h 347"/>
                  <a:gd name="T6" fmla="*/ 280 w 347"/>
                  <a:gd name="T7" fmla="*/ 67 h 347"/>
                  <a:gd name="T8" fmla="*/ 280 w 347"/>
                  <a:gd name="T9" fmla="*/ 280 h 347"/>
                  <a:gd name="T10" fmla="*/ 87 w 347"/>
                  <a:gd name="T11" fmla="*/ 260 h 347"/>
                  <a:gd name="T12" fmla="*/ 260 w 347"/>
                  <a:gd name="T13" fmla="*/ 260 h 347"/>
                  <a:gd name="T14" fmla="*/ 260 w 347"/>
                  <a:gd name="T15" fmla="*/ 87 h 347"/>
                  <a:gd name="T16" fmla="*/ 87 w 347"/>
                  <a:gd name="T17" fmla="*/ 87 h 347"/>
                  <a:gd name="T18" fmla="*/ 87 w 347"/>
                  <a:gd name="T19" fmla="*/ 260 h 347"/>
                  <a:gd name="T20" fmla="*/ 347 w 347"/>
                  <a:gd name="T21" fmla="*/ 347 h 347"/>
                  <a:gd name="T22" fmla="*/ 0 w 347"/>
                  <a:gd name="T23" fmla="*/ 347 h 347"/>
                  <a:gd name="T24" fmla="*/ 0 w 347"/>
                  <a:gd name="T25" fmla="*/ 0 h 347"/>
                  <a:gd name="T26" fmla="*/ 347 w 347"/>
                  <a:gd name="T27" fmla="*/ 0 h 347"/>
                  <a:gd name="T28" fmla="*/ 347 w 347"/>
                  <a:gd name="T29" fmla="*/ 347 h 347"/>
                  <a:gd name="T30" fmla="*/ 19 w 347"/>
                  <a:gd name="T31" fmla="*/ 328 h 347"/>
                  <a:gd name="T32" fmla="*/ 328 w 347"/>
                  <a:gd name="T33" fmla="*/ 328 h 347"/>
                  <a:gd name="T34" fmla="*/ 328 w 347"/>
                  <a:gd name="T35" fmla="*/ 19 h 347"/>
                  <a:gd name="T36" fmla="*/ 19 w 347"/>
                  <a:gd name="T37" fmla="*/ 19 h 347"/>
                  <a:gd name="T38" fmla="*/ 19 w 347"/>
                  <a:gd name="T39" fmla="*/ 328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7" h="347">
                    <a:moveTo>
                      <a:pt x="280" y="280"/>
                    </a:moveTo>
                    <a:lnTo>
                      <a:pt x="67" y="280"/>
                    </a:lnTo>
                    <a:lnTo>
                      <a:pt x="67" y="67"/>
                    </a:lnTo>
                    <a:lnTo>
                      <a:pt x="280" y="67"/>
                    </a:lnTo>
                    <a:lnTo>
                      <a:pt x="280" y="280"/>
                    </a:lnTo>
                    <a:close/>
                    <a:moveTo>
                      <a:pt x="87" y="260"/>
                    </a:moveTo>
                    <a:lnTo>
                      <a:pt x="260" y="260"/>
                    </a:lnTo>
                    <a:lnTo>
                      <a:pt x="260" y="87"/>
                    </a:lnTo>
                    <a:lnTo>
                      <a:pt x="87" y="87"/>
                    </a:lnTo>
                    <a:lnTo>
                      <a:pt x="87" y="260"/>
                    </a:lnTo>
                    <a:close/>
                    <a:moveTo>
                      <a:pt x="347" y="347"/>
                    </a:moveTo>
                    <a:lnTo>
                      <a:pt x="0" y="347"/>
                    </a:lnTo>
                    <a:lnTo>
                      <a:pt x="0" y="0"/>
                    </a:lnTo>
                    <a:lnTo>
                      <a:pt x="347" y="0"/>
                    </a:lnTo>
                    <a:lnTo>
                      <a:pt x="347" y="347"/>
                    </a:lnTo>
                    <a:close/>
                    <a:moveTo>
                      <a:pt x="19" y="328"/>
                    </a:moveTo>
                    <a:lnTo>
                      <a:pt x="328" y="328"/>
                    </a:lnTo>
                    <a:lnTo>
                      <a:pt x="328" y="19"/>
                    </a:lnTo>
                    <a:lnTo>
                      <a:pt x="19" y="19"/>
                    </a:lnTo>
                    <a:lnTo>
                      <a:pt x="19" y="328"/>
                    </a:lnTo>
                    <a:close/>
                  </a:path>
                </a:pathLst>
              </a:custGeom>
              <a:solidFill>
                <a:srgbClr val="A0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2FF08E-6ADE-43E9-B6A4-EB0C3ADCE8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65310" y="4004088"/>
              <a:ext cx="393634" cy="393634"/>
              <a:chOff x="5819775" y="3152775"/>
              <a:chExt cx="552450" cy="552450"/>
            </a:xfrm>
          </p:grpSpPr>
          <p:sp>
            <p:nvSpPr>
              <p:cNvPr id="20" name="Freeform 33">
                <a:extLst>
                  <a:ext uri="{FF2B5EF4-FFF2-40B4-BE49-F238E27FC236}">
                    <a16:creationId xmlns:a16="http://schemas.microsoft.com/office/drawing/2014/main" id="{6FA63661-0330-4D0F-8BEB-43EB8FB72A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9800" y="3352800"/>
                <a:ext cx="152400" cy="152400"/>
              </a:xfrm>
              <a:custGeom>
                <a:avLst/>
                <a:gdLst>
                  <a:gd name="T0" fmla="*/ 96 w 96"/>
                  <a:gd name="T1" fmla="*/ 96 h 96"/>
                  <a:gd name="T2" fmla="*/ 0 w 96"/>
                  <a:gd name="T3" fmla="*/ 96 h 96"/>
                  <a:gd name="T4" fmla="*/ 0 w 96"/>
                  <a:gd name="T5" fmla="*/ 0 h 96"/>
                  <a:gd name="T6" fmla="*/ 96 w 96"/>
                  <a:gd name="T7" fmla="*/ 0 h 96"/>
                  <a:gd name="T8" fmla="*/ 96 w 96"/>
                  <a:gd name="T9" fmla="*/ 96 h 96"/>
                  <a:gd name="T10" fmla="*/ 19 w 96"/>
                  <a:gd name="T11" fmla="*/ 77 h 96"/>
                  <a:gd name="T12" fmla="*/ 77 w 96"/>
                  <a:gd name="T13" fmla="*/ 77 h 96"/>
                  <a:gd name="T14" fmla="*/ 77 w 96"/>
                  <a:gd name="T15" fmla="*/ 19 h 96"/>
                  <a:gd name="T16" fmla="*/ 19 w 96"/>
                  <a:gd name="T17" fmla="*/ 19 h 96"/>
                  <a:gd name="T18" fmla="*/ 19 w 96"/>
                  <a:gd name="T19" fmla="*/ 7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96">
                    <a:moveTo>
                      <a:pt x="96" y="96"/>
                    </a:moveTo>
                    <a:lnTo>
                      <a:pt x="0" y="9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close/>
                    <a:moveTo>
                      <a:pt x="19" y="77"/>
                    </a:moveTo>
                    <a:lnTo>
                      <a:pt x="77" y="77"/>
                    </a:lnTo>
                    <a:lnTo>
                      <a:pt x="77" y="19"/>
                    </a:lnTo>
                    <a:lnTo>
                      <a:pt x="19" y="19"/>
                    </a:lnTo>
                    <a:lnTo>
                      <a:pt x="19" y="77"/>
                    </a:lnTo>
                    <a:close/>
                  </a:path>
                </a:pathLst>
              </a:custGeom>
              <a:solidFill>
                <a:srgbClr val="00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id="{74910014-DDC0-4A35-9493-6D04707FDB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19775" y="3152775"/>
                <a:ext cx="552450" cy="552450"/>
              </a:xfrm>
              <a:custGeom>
                <a:avLst/>
                <a:gdLst>
                  <a:gd name="T0" fmla="*/ 144 w 144"/>
                  <a:gd name="T1" fmla="*/ 72 h 144"/>
                  <a:gd name="T2" fmla="*/ 135 w 144"/>
                  <a:gd name="T3" fmla="*/ 60 h 144"/>
                  <a:gd name="T4" fmla="*/ 83 w 144"/>
                  <a:gd name="T5" fmla="*/ 8 h 144"/>
                  <a:gd name="T6" fmla="*/ 72 w 144"/>
                  <a:gd name="T7" fmla="*/ 0 h 144"/>
                  <a:gd name="T8" fmla="*/ 61 w 144"/>
                  <a:gd name="T9" fmla="*/ 8 h 144"/>
                  <a:gd name="T10" fmla="*/ 8 w 144"/>
                  <a:gd name="T11" fmla="*/ 61 h 144"/>
                  <a:gd name="T12" fmla="*/ 0 w 144"/>
                  <a:gd name="T13" fmla="*/ 72 h 144"/>
                  <a:gd name="T14" fmla="*/ 8 w 144"/>
                  <a:gd name="T15" fmla="*/ 83 h 144"/>
                  <a:gd name="T16" fmla="*/ 60 w 144"/>
                  <a:gd name="T17" fmla="*/ 135 h 144"/>
                  <a:gd name="T18" fmla="*/ 72 w 144"/>
                  <a:gd name="T19" fmla="*/ 144 h 144"/>
                  <a:gd name="T20" fmla="*/ 84 w 144"/>
                  <a:gd name="T21" fmla="*/ 135 h 144"/>
                  <a:gd name="T22" fmla="*/ 135 w 144"/>
                  <a:gd name="T23" fmla="*/ 84 h 144"/>
                  <a:gd name="T24" fmla="*/ 144 w 144"/>
                  <a:gd name="T25" fmla="*/ 72 h 144"/>
                  <a:gd name="T26" fmla="*/ 72 w 144"/>
                  <a:gd name="T27" fmla="*/ 8 h 144"/>
                  <a:gd name="T28" fmla="*/ 76 w 144"/>
                  <a:gd name="T29" fmla="*/ 12 h 144"/>
                  <a:gd name="T30" fmla="*/ 72 w 144"/>
                  <a:gd name="T31" fmla="*/ 16 h 144"/>
                  <a:gd name="T32" fmla="*/ 68 w 144"/>
                  <a:gd name="T33" fmla="*/ 12 h 144"/>
                  <a:gd name="T34" fmla="*/ 72 w 144"/>
                  <a:gd name="T35" fmla="*/ 8 h 144"/>
                  <a:gd name="T36" fmla="*/ 12 w 144"/>
                  <a:gd name="T37" fmla="*/ 76 h 144"/>
                  <a:gd name="T38" fmla="*/ 8 w 144"/>
                  <a:gd name="T39" fmla="*/ 72 h 144"/>
                  <a:gd name="T40" fmla="*/ 12 w 144"/>
                  <a:gd name="T41" fmla="*/ 68 h 144"/>
                  <a:gd name="T42" fmla="*/ 16 w 144"/>
                  <a:gd name="T43" fmla="*/ 72 h 144"/>
                  <a:gd name="T44" fmla="*/ 12 w 144"/>
                  <a:gd name="T45" fmla="*/ 76 h 144"/>
                  <a:gd name="T46" fmla="*/ 72 w 144"/>
                  <a:gd name="T47" fmla="*/ 136 h 144"/>
                  <a:gd name="T48" fmla="*/ 68 w 144"/>
                  <a:gd name="T49" fmla="*/ 132 h 144"/>
                  <a:gd name="T50" fmla="*/ 72 w 144"/>
                  <a:gd name="T51" fmla="*/ 128 h 144"/>
                  <a:gd name="T52" fmla="*/ 76 w 144"/>
                  <a:gd name="T53" fmla="*/ 132 h 144"/>
                  <a:gd name="T54" fmla="*/ 72 w 144"/>
                  <a:gd name="T55" fmla="*/ 136 h 144"/>
                  <a:gd name="T56" fmla="*/ 83 w 144"/>
                  <a:gd name="T57" fmla="*/ 127 h 144"/>
                  <a:gd name="T58" fmla="*/ 76 w 144"/>
                  <a:gd name="T59" fmla="*/ 121 h 144"/>
                  <a:gd name="T60" fmla="*/ 76 w 144"/>
                  <a:gd name="T61" fmla="*/ 100 h 144"/>
                  <a:gd name="T62" fmla="*/ 68 w 144"/>
                  <a:gd name="T63" fmla="*/ 100 h 144"/>
                  <a:gd name="T64" fmla="*/ 68 w 144"/>
                  <a:gd name="T65" fmla="*/ 121 h 144"/>
                  <a:gd name="T66" fmla="*/ 61 w 144"/>
                  <a:gd name="T67" fmla="*/ 127 h 144"/>
                  <a:gd name="T68" fmla="*/ 16 w 144"/>
                  <a:gd name="T69" fmla="*/ 83 h 144"/>
                  <a:gd name="T70" fmla="*/ 23 w 144"/>
                  <a:gd name="T71" fmla="*/ 76 h 144"/>
                  <a:gd name="T72" fmla="*/ 44 w 144"/>
                  <a:gd name="T73" fmla="*/ 76 h 144"/>
                  <a:gd name="T74" fmla="*/ 44 w 144"/>
                  <a:gd name="T75" fmla="*/ 68 h 144"/>
                  <a:gd name="T76" fmla="*/ 23 w 144"/>
                  <a:gd name="T77" fmla="*/ 68 h 144"/>
                  <a:gd name="T78" fmla="*/ 16 w 144"/>
                  <a:gd name="T79" fmla="*/ 61 h 144"/>
                  <a:gd name="T80" fmla="*/ 61 w 144"/>
                  <a:gd name="T81" fmla="*/ 16 h 144"/>
                  <a:gd name="T82" fmla="*/ 68 w 144"/>
                  <a:gd name="T83" fmla="*/ 23 h 144"/>
                  <a:gd name="T84" fmla="*/ 68 w 144"/>
                  <a:gd name="T85" fmla="*/ 44 h 144"/>
                  <a:gd name="T86" fmla="*/ 76 w 144"/>
                  <a:gd name="T87" fmla="*/ 44 h 144"/>
                  <a:gd name="T88" fmla="*/ 76 w 144"/>
                  <a:gd name="T89" fmla="*/ 23 h 144"/>
                  <a:gd name="T90" fmla="*/ 83 w 144"/>
                  <a:gd name="T91" fmla="*/ 16 h 144"/>
                  <a:gd name="T92" fmla="*/ 127 w 144"/>
                  <a:gd name="T93" fmla="*/ 61 h 144"/>
                  <a:gd name="T94" fmla="*/ 121 w 144"/>
                  <a:gd name="T95" fmla="*/ 68 h 144"/>
                  <a:gd name="T96" fmla="*/ 100 w 144"/>
                  <a:gd name="T97" fmla="*/ 68 h 144"/>
                  <a:gd name="T98" fmla="*/ 100 w 144"/>
                  <a:gd name="T99" fmla="*/ 76 h 144"/>
                  <a:gd name="T100" fmla="*/ 121 w 144"/>
                  <a:gd name="T101" fmla="*/ 76 h 144"/>
                  <a:gd name="T102" fmla="*/ 127 w 144"/>
                  <a:gd name="T103" fmla="*/ 83 h 144"/>
                  <a:gd name="T104" fmla="*/ 83 w 144"/>
                  <a:gd name="T105" fmla="*/ 127 h 144"/>
                  <a:gd name="T106" fmla="*/ 132 w 144"/>
                  <a:gd name="T107" fmla="*/ 76 h 144"/>
                  <a:gd name="T108" fmla="*/ 128 w 144"/>
                  <a:gd name="T109" fmla="*/ 72 h 144"/>
                  <a:gd name="T110" fmla="*/ 132 w 144"/>
                  <a:gd name="T111" fmla="*/ 68 h 144"/>
                  <a:gd name="T112" fmla="*/ 136 w 144"/>
                  <a:gd name="T113" fmla="*/ 72 h 144"/>
                  <a:gd name="T114" fmla="*/ 132 w 144"/>
                  <a:gd name="T115" fmla="*/ 7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44">
                    <a:moveTo>
                      <a:pt x="144" y="72"/>
                    </a:moveTo>
                    <a:cubicBezTo>
                      <a:pt x="144" y="66"/>
                      <a:pt x="140" y="62"/>
                      <a:pt x="135" y="60"/>
                    </a:cubicBezTo>
                    <a:cubicBezTo>
                      <a:pt x="131" y="34"/>
                      <a:pt x="110" y="13"/>
                      <a:pt x="83" y="8"/>
                    </a:cubicBezTo>
                    <a:cubicBezTo>
                      <a:pt x="82" y="3"/>
                      <a:pt x="77" y="0"/>
                      <a:pt x="72" y="0"/>
                    </a:cubicBezTo>
                    <a:cubicBezTo>
                      <a:pt x="67" y="0"/>
                      <a:pt x="62" y="3"/>
                      <a:pt x="61" y="8"/>
                    </a:cubicBezTo>
                    <a:cubicBezTo>
                      <a:pt x="34" y="13"/>
                      <a:pt x="13" y="34"/>
                      <a:pt x="8" y="61"/>
                    </a:cubicBezTo>
                    <a:cubicBezTo>
                      <a:pt x="3" y="62"/>
                      <a:pt x="0" y="67"/>
                      <a:pt x="0" y="72"/>
                    </a:cubicBezTo>
                    <a:cubicBezTo>
                      <a:pt x="0" y="77"/>
                      <a:pt x="3" y="82"/>
                      <a:pt x="8" y="83"/>
                    </a:cubicBezTo>
                    <a:cubicBezTo>
                      <a:pt x="13" y="110"/>
                      <a:pt x="34" y="130"/>
                      <a:pt x="60" y="135"/>
                    </a:cubicBezTo>
                    <a:cubicBezTo>
                      <a:pt x="62" y="140"/>
                      <a:pt x="66" y="144"/>
                      <a:pt x="72" y="144"/>
                    </a:cubicBezTo>
                    <a:cubicBezTo>
                      <a:pt x="78" y="144"/>
                      <a:pt x="82" y="140"/>
                      <a:pt x="84" y="135"/>
                    </a:cubicBezTo>
                    <a:cubicBezTo>
                      <a:pt x="110" y="130"/>
                      <a:pt x="130" y="110"/>
                      <a:pt x="135" y="84"/>
                    </a:cubicBezTo>
                    <a:cubicBezTo>
                      <a:pt x="140" y="82"/>
                      <a:pt x="144" y="78"/>
                      <a:pt x="144" y="72"/>
                    </a:cubicBezTo>
                    <a:close/>
                    <a:moveTo>
                      <a:pt x="72" y="8"/>
                    </a:moveTo>
                    <a:cubicBezTo>
                      <a:pt x="74" y="8"/>
                      <a:pt x="76" y="10"/>
                      <a:pt x="76" y="12"/>
                    </a:cubicBezTo>
                    <a:cubicBezTo>
                      <a:pt x="76" y="14"/>
                      <a:pt x="74" y="16"/>
                      <a:pt x="72" y="16"/>
                    </a:cubicBezTo>
                    <a:cubicBezTo>
                      <a:pt x="70" y="16"/>
                      <a:pt x="68" y="14"/>
                      <a:pt x="68" y="12"/>
                    </a:cubicBezTo>
                    <a:cubicBezTo>
                      <a:pt x="68" y="10"/>
                      <a:pt x="70" y="8"/>
                      <a:pt x="72" y="8"/>
                    </a:cubicBezTo>
                    <a:close/>
                    <a:moveTo>
                      <a:pt x="12" y="76"/>
                    </a:moveTo>
                    <a:cubicBezTo>
                      <a:pt x="10" y="76"/>
                      <a:pt x="8" y="74"/>
                      <a:pt x="8" y="72"/>
                    </a:cubicBezTo>
                    <a:cubicBezTo>
                      <a:pt x="8" y="70"/>
                      <a:pt x="10" y="68"/>
                      <a:pt x="12" y="68"/>
                    </a:cubicBezTo>
                    <a:cubicBezTo>
                      <a:pt x="14" y="68"/>
                      <a:pt x="16" y="70"/>
                      <a:pt x="16" y="72"/>
                    </a:cubicBezTo>
                    <a:cubicBezTo>
                      <a:pt x="16" y="74"/>
                      <a:pt x="14" y="76"/>
                      <a:pt x="12" y="76"/>
                    </a:cubicBezTo>
                    <a:close/>
                    <a:moveTo>
                      <a:pt x="72" y="136"/>
                    </a:moveTo>
                    <a:cubicBezTo>
                      <a:pt x="70" y="136"/>
                      <a:pt x="68" y="134"/>
                      <a:pt x="68" y="132"/>
                    </a:cubicBezTo>
                    <a:cubicBezTo>
                      <a:pt x="68" y="130"/>
                      <a:pt x="70" y="128"/>
                      <a:pt x="72" y="128"/>
                    </a:cubicBezTo>
                    <a:cubicBezTo>
                      <a:pt x="74" y="128"/>
                      <a:pt x="76" y="130"/>
                      <a:pt x="76" y="132"/>
                    </a:cubicBezTo>
                    <a:cubicBezTo>
                      <a:pt x="76" y="134"/>
                      <a:pt x="74" y="136"/>
                      <a:pt x="72" y="136"/>
                    </a:cubicBezTo>
                    <a:close/>
                    <a:moveTo>
                      <a:pt x="83" y="127"/>
                    </a:moveTo>
                    <a:cubicBezTo>
                      <a:pt x="82" y="124"/>
                      <a:pt x="79" y="122"/>
                      <a:pt x="76" y="121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68" y="121"/>
                      <a:pt x="68" y="121"/>
                      <a:pt x="68" y="121"/>
                    </a:cubicBezTo>
                    <a:cubicBezTo>
                      <a:pt x="65" y="122"/>
                      <a:pt x="62" y="124"/>
                      <a:pt x="61" y="127"/>
                    </a:cubicBezTo>
                    <a:cubicBezTo>
                      <a:pt x="39" y="123"/>
                      <a:pt x="21" y="105"/>
                      <a:pt x="16" y="83"/>
                    </a:cubicBezTo>
                    <a:cubicBezTo>
                      <a:pt x="20" y="82"/>
                      <a:pt x="22" y="79"/>
                      <a:pt x="23" y="76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2" y="65"/>
                      <a:pt x="20" y="62"/>
                      <a:pt x="16" y="61"/>
                    </a:cubicBezTo>
                    <a:cubicBezTo>
                      <a:pt x="21" y="38"/>
                      <a:pt x="38" y="21"/>
                      <a:pt x="61" y="16"/>
                    </a:cubicBezTo>
                    <a:cubicBezTo>
                      <a:pt x="62" y="19"/>
                      <a:pt x="65" y="22"/>
                      <a:pt x="68" y="23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9" y="22"/>
                      <a:pt x="82" y="20"/>
                      <a:pt x="83" y="16"/>
                    </a:cubicBezTo>
                    <a:cubicBezTo>
                      <a:pt x="105" y="21"/>
                      <a:pt x="123" y="39"/>
                      <a:pt x="127" y="61"/>
                    </a:cubicBezTo>
                    <a:cubicBezTo>
                      <a:pt x="124" y="62"/>
                      <a:pt x="122" y="65"/>
                      <a:pt x="121" y="68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21" y="76"/>
                      <a:pt x="121" y="76"/>
                      <a:pt x="121" y="76"/>
                    </a:cubicBezTo>
                    <a:cubicBezTo>
                      <a:pt x="122" y="79"/>
                      <a:pt x="124" y="82"/>
                      <a:pt x="127" y="83"/>
                    </a:cubicBezTo>
                    <a:cubicBezTo>
                      <a:pt x="123" y="105"/>
                      <a:pt x="105" y="123"/>
                      <a:pt x="83" y="127"/>
                    </a:cubicBezTo>
                    <a:close/>
                    <a:moveTo>
                      <a:pt x="132" y="76"/>
                    </a:moveTo>
                    <a:cubicBezTo>
                      <a:pt x="130" y="76"/>
                      <a:pt x="128" y="74"/>
                      <a:pt x="128" y="72"/>
                    </a:cubicBezTo>
                    <a:cubicBezTo>
                      <a:pt x="128" y="70"/>
                      <a:pt x="130" y="68"/>
                      <a:pt x="132" y="68"/>
                    </a:cubicBezTo>
                    <a:cubicBezTo>
                      <a:pt x="134" y="68"/>
                      <a:pt x="136" y="70"/>
                      <a:pt x="136" y="72"/>
                    </a:cubicBezTo>
                    <a:cubicBezTo>
                      <a:pt x="136" y="74"/>
                      <a:pt x="134" y="76"/>
                      <a:pt x="132" y="76"/>
                    </a:cubicBezTo>
                    <a:close/>
                  </a:path>
                </a:pathLst>
              </a:custGeom>
              <a:solidFill>
                <a:srgbClr val="A0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881B4A-331F-429D-AD2A-B074ED4577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20200" y="3985583"/>
              <a:ext cx="412139" cy="412139"/>
              <a:chOff x="5819775" y="3152775"/>
              <a:chExt cx="552451" cy="552451"/>
            </a:xfrm>
          </p:grpSpPr>
          <p:sp>
            <p:nvSpPr>
              <p:cNvPr id="18" name="Freeform 70">
                <a:extLst>
                  <a:ext uri="{FF2B5EF4-FFF2-40B4-BE49-F238E27FC236}">
                    <a16:creationId xmlns:a16="http://schemas.microsoft.com/office/drawing/2014/main" id="{F05B6E5A-8CF8-45D5-8DCC-CC116001C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7888" y="3271838"/>
                <a:ext cx="414338" cy="433388"/>
              </a:xfrm>
              <a:custGeom>
                <a:avLst/>
                <a:gdLst>
                  <a:gd name="T0" fmla="*/ 88 w 108"/>
                  <a:gd name="T1" fmla="*/ 57 h 113"/>
                  <a:gd name="T2" fmla="*/ 52 w 108"/>
                  <a:gd name="T3" fmla="*/ 93 h 113"/>
                  <a:gd name="T4" fmla="*/ 25 w 108"/>
                  <a:gd name="T5" fmla="*/ 81 h 113"/>
                  <a:gd name="T6" fmla="*/ 35 w 108"/>
                  <a:gd name="T7" fmla="*/ 79 h 113"/>
                  <a:gd name="T8" fmla="*/ 52 w 108"/>
                  <a:gd name="T9" fmla="*/ 85 h 113"/>
                  <a:gd name="T10" fmla="*/ 80 w 108"/>
                  <a:gd name="T11" fmla="*/ 57 h 113"/>
                  <a:gd name="T12" fmla="*/ 39 w 108"/>
                  <a:gd name="T13" fmla="*/ 32 h 113"/>
                  <a:gd name="T14" fmla="*/ 27 w 108"/>
                  <a:gd name="T15" fmla="*/ 44 h 113"/>
                  <a:gd name="T16" fmla="*/ 18 w 108"/>
                  <a:gd name="T17" fmla="*/ 45 h 113"/>
                  <a:gd name="T18" fmla="*/ 56 w 108"/>
                  <a:gd name="T19" fmla="*/ 21 h 113"/>
                  <a:gd name="T20" fmla="*/ 88 w 108"/>
                  <a:gd name="T21" fmla="*/ 57 h 113"/>
                  <a:gd name="T22" fmla="*/ 72 w 108"/>
                  <a:gd name="T23" fmla="*/ 5 h 113"/>
                  <a:gd name="T24" fmla="*/ 42 w 108"/>
                  <a:gd name="T25" fmla="*/ 2 h 113"/>
                  <a:gd name="T26" fmla="*/ 2 w 108"/>
                  <a:gd name="T27" fmla="*/ 33 h 113"/>
                  <a:gd name="T28" fmla="*/ 7 w 108"/>
                  <a:gd name="T29" fmla="*/ 40 h 113"/>
                  <a:gd name="T30" fmla="*/ 48 w 108"/>
                  <a:gd name="T31" fmla="*/ 9 h 113"/>
                  <a:gd name="T32" fmla="*/ 75 w 108"/>
                  <a:gd name="T33" fmla="*/ 15 h 113"/>
                  <a:gd name="T34" fmla="*/ 100 w 108"/>
                  <a:gd name="T35" fmla="*/ 57 h 113"/>
                  <a:gd name="T36" fmla="*/ 52 w 108"/>
                  <a:gd name="T37" fmla="*/ 105 h 113"/>
                  <a:gd name="T38" fmla="*/ 10 w 108"/>
                  <a:gd name="T39" fmla="*/ 80 h 113"/>
                  <a:gd name="T40" fmla="*/ 0 w 108"/>
                  <a:gd name="T41" fmla="*/ 77 h 113"/>
                  <a:gd name="T42" fmla="*/ 52 w 108"/>
                  <a:gd name="T43" fmla="*/ 113 h 113"/>
                  <a:gd name="T44" fmla="*/ 108 w 108"/>
                  <a:gd name="T45" fmla="*/ 57 h 113"/>
                  <a:gd name="T46" fmla="*/ 72 w 108"/>
                  <a:gd name="T47" fmla="*/ 5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113">
                    <a:moveTo>
                      <a:pt x="88" y="57"/>
                    </a:moveTo>
                    <a:cubicBezTo>
                      <a:pt x="88" y="77"/>
                      <a:pt x="72" y="93"/>
                      <a:pt x="52" y="93"/>
                    </a:cubicBezTo>
                    <a:cubicBezTo>
                      <a:pt x="41" y="93"/>
                      <a:pt x="32" y="88"/>
                      <a:pt x="25" y="81"/>
                    </a:cubicBezTo>
                    <a:cubicBezTo>
                      <a:pt x="29" y="80"/>
                      <a:pt x="32" y="80"/>
                      <a:pt x="35" y="79"/>
                    </a:cubicBezTo>
                    <a:cubicBezTo>
                      <a:pt x="39" y="83"/>
                      <a:pt x="45" y="85"/>
                      <a:pt x="52" y="85"/>
                    </a:cubicBezTo>
                    <a:cubicBezTo>
                      <a:pt x="67" y="85"/>
                      <a:pt x="80" y="72"/>
                      <a:pt x="80" y="57"/>
                    </a:cubicBezTo>
                    <a:cubicBezTo>
                      <a:pt x="80" y="36"/>
                      <a:pt x="57" y="22"/>
                      <a:pt x="39" y="32"/>
                    </a:cubicBezTo>
                    <a:cubicBezTo>
                      <a:pt x="34" y="35"/>
                      <a:pt x="30" y="39"/>
                      <a:pt x="27" y="44"/>
                    </a:cubicBezTo>
                    <a:cubicBezTo>
                      <a:pt x="24" y="45"/>
                      <a:pt x="21" y="45"/>
                      <a:pt x="18" y="45"/>
                    </a:cubicBezTo>
                    <a:cubicBezTo>
                      <a:pt x="24" y="29"/>
                      <a:pt x="39" y="19"/>
                      <a:pt x="56" y="21"/>
                    </a:cubicBezTo>
                    <a:cubicBezTo>
                      <a:pt x="74" y="23"/>
                      <a:pt x="88" y="38"/>
                      <a:pt x="88" y="57"/>
                    </a:cubicBezTo>
                    <a:close/>
                    <a:moveTo>
                      <a:pt x="72" y="5"/>
                    </a:moveTo>
                    <a:cubicBezTo>
                      <a:pt x="63" y="1"/>
                      <a:pt x="53" y="0"/>
                      <a:pt x="42" y="2"/>
                    </a:cubicBezTo>
                    <a:cubicBezTo>
                      <a:pt x="25" y="5"/>
                      <a:pt x="9" y="17"/>
                      <a:pt x="2" y="33"/>
                    </a:cubicBezTo>
                    <a:cubicBezTo>
                      <a:pt x="3" y="36"/>
                      <a:pt x="5" y="38"/>
                      <a:pt x="7" y="40"/>
                    </a:cubicBezTo>
                    <a:cubicBezTo>
                      <a:pt x="14" y="22"/>
                      <a:pt x="30" y="11"/>
                      <a:pt x="48" y="9"/>
                    </a:cubicBezTo>
                    <a:cubicBezTo>
                      <a:pt x="58" y="8"/>
                      <a:pt x="67" y="11"/>
                      <a:pt x="75" y="15"/>
                    </a:cubicBezTo>
                    <a:cubicBezTo>
                      <a:pt x="90" y="23"/>
                      <a:pt x="100" y="39"/>
                      <a:pt x="100" y="57"/>
                    </a:cubicBezTo>
                    <a:cubicBezTo>
                      <a:pt x="100" y="83"/>
                      <a:pt x="78" y="105"/>
                      <a:pt x="52" y="105"/>
                    </a:cubicBezTo>
                    <a:cubicBezTo>
                      <a:pt x="34" y="105"/>
                      <a:pt x="18" y="95"/>
                      <a:pt x="10" y="80"/>
                    </a:cubicBezTo>
                    <a:cubicBezTo>
                      <a:pt x="6" y="79"/>
                      <a:pt x="3" y="78"/>
                      <a:pt x="0" y="77"/>
                    </a:cubicBezTo>
                    <a:cubicBezTo>
                      <a:pt x="8" y="98"/>
                      <a:pt x="28" y="113"/>
                      <a:pt x="52" y="113"/>
                    </a:cubicBezTo>
                    <a:cubicBezTo>
                      <a:pt x="83" y="113"/>
                      <a:pt x="108" y="88"/>
                      <a:pt x="108" y="57"/>
                    </a:cubicBezTo>
                    <a:cubicBezTo>
                      <a:pt x="108" y="33"/>
                      <a:pt x="93" y="13"/>
                      <a:pt x="72" y="5"/>
                    </a:cubicBezTo>
                    <a:close/>
                  </a:path>
                </a:pathLst>
              </a:custGeom>
              <a:solidFill>
                <a:srgbClr val="A0C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" name="Freeform 71">
                <a:extLst>
                  <a:ext uri="{FF2B5EF4-FFF2-40B4-BE49-F238E27FC236}">
                    <a16:creationId xmlns:a16="http://schemas.microsoft.com/office/drawing/2014/main" id="{344B27C6-E495-4E54-B4BE-0B9A42D32D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19775" y="3152775"/>
                <a:ext cx="414338" cy="430213"/>
              </a:xfrm>
              <a:custGeom>
                <a:avLst/>
                <a:gdLst>
                  <a:gd name="T0" fmla="*/ 90 w 108"/>
                  <a:gd name="T1" fmla="*/ 68 h 112"/>
                  <a:gd name="T2" fmla="*/ 52 w 108"/>
                  <a:gd name="T3" fmla="*/ 92 h 112"/>
                  <a:gd name="T4" fmla="*/ 20 w 108"/>
                  <a:gd name="T5" fmla="*/ 56 h 112"/>
                  <a:gd name="T6" fmla="*/ 56 w 108"/>
                  <a:gd name="T7" fmla="*/ 20 h 112"/>
                  <a:gd name="T8" fmla="*/ 83 w 108"/>
                  <a:gd name="T9" fmla="*/ 32 h 112"/>
                  <a:gd name="T10" fmla="*/ 73 w 108"/>
                  <a:gd name="T11" fmla="*/ 34 h 112"/>
                  <a:gd name="T12" fmla="*/ 56 w 108"/>
                  <a:gd name="T13" fmla="*/ 28 h 112"/>
                  <a:gd name="T14" fmla="*/ 28 w 108"/>
                  <a:gd name="T15" fmla="*/ 56 h 112"/>
                  <a:gd name="T16" fmla="*/ 81 w 108"/>
                  <a:gd name="T17" fmla="*/ 69 h 112"/>
                  <a:gd name="T18" fmla="*/ 90 w 108"/>
                  <a:gd name="T19" fmla="*/ 68 h 112"/>
                  <a:gd name="T20" fmla="*/ 101 w 108"/>
                  <a:gd name="T21" fmla="*/ 73 h 112"/>
                  <a:gd name="T22" fmla="*/ 42 w 108"/>
                  <a:gd name="T23" fmla="*/ 102 h 112"/>
                  <a:gd name="T24" fmla="*/ 8 w 108"/>
                  <a:gd name="T25" fmla="*/ 56 h 112"/>
                  <a:gd name="T26" fmla="*/ 56 w 108"/>
                  <a:gd name="T27" fmla="*/ 8 h 112"/>
                  <a:gd name="T28" fmla="*/ 98 w 108"/>
                  <a:gd name="T29" fmla="*/ 33 h 112"/>
                  <a:gd name="T30" fmla="*/ 108 w 108"/>
                  <a:gd name="T31" fmla="*/ 36 h 112"/>
                  <a:gd name="T32" fmla="*/ 56 w 108"/>
                  <a:gd name="T33" fmla="*/ 0 h 112"/>
                  <a:gd name="T34" fmla="*/ 0 w 108"/>
                  <a:gd name="T35" fmla="*/ 56 h 112"/>
                  <a:gd name="T36" fmla="*/ 56 w 108"/>
                  <a:gd name="T37" fmla="*/ 112 h 112"/>
                  <a:gd name="T38" fmla="*/ 106 w 108"/>
                  <a:gd name="T39" fmla="*/ 80 h 112"/>
                  <a:gd name="T40" fmla="*/ 101 w 108"/>
                  <a:gd name="T41" fmla="*/ 7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8" h="112">
                    <a:moveTo>
                      <a:pt x="90" y="68"/>
                    </a:moveTo>
                    <a:cubicBezTo>
                      <a:pt x="84" y="84"/>
                      <a:pt x="69" y="94"/>
                      <a:pt x="52" y="92"/>
                    </a:cubicBezTo>
                    <a:cubicBezTo>
                      <a:pt x="34" y="90"/>
                      <a:pt x="20" y="75"/>
                      <a:pt x="20" y="56"/>
                    </a:cubicBezTo>
                    <a:cubicBezTo>
                      <a:pt x="20" y="36"/>
                      <a:pt x="36" y="20"/>
                      <a:pt x="56" y="20"/>
                    </a:cubicBezTo>
                    <a:cubicBezTo>
                      <a:pt x="67" y="20"/>
                      <a:pt x="76" y="25"/>
                      <a:pt x="83" y="32"/>
                    </a:cubicBezTo>
                    <a:cubicBezTo>
                      <a:pt x="79" y="33"/>
                      <a:pt x="76" y="33"/>
                      <a:pt x="73" y="34"/>
                    </a:cubicBezTo>
                    <a:cubicBezTo>
                      <a:pt x="69" y="30"/>
                      <a:pt x="63" y="28"/>
                      <a:pt x="56" y="28"/>
                    </a:cubicBezTo>
                    <a:cubicBezTo>
                      <a:pt x="41" y="28"/>
                      <a:pt x="28" y="41"/>
                      <a:pt x="28" y="56"/>
                    </a:cubicBezTo>
                    <a:cubicBezTo>
                      <a:pt x="28" y="85"/>
                      <a:pt x="67" y="95"/>
                      <a:pt x="81" y="69"/>
                    </a:cubicBezTo>
                    <a:cubicBezTo>
                      <a:pt x="84" y="68"/>
                      <a:pt x="87" y="68"/>
                      <a:pt x="90" y="68"/>
                    </a:cubicBezTo>
                    <a:close/>
                    <a:moveTo>
                      <a:pt x="101" y="73"/>
                    </a:moveTo>
                    <a:cubicBezTo>
                      <a:pt x="92" y="96"/>
                      <a:pt x="66" y="109"/>
                      <a:pt x="42" y="102"/>
                    </a:cubicBezTo>
                    <a:cubicBezTo>
                      <a:pt x="22" y="96"/>
                      <a:pt x="8" y="77"/>
                      <a:pt x="8" y="56"/>
                    </a:cubicBezTo>
                    <a:cubicBezTo>
                      <a:pt x="8" y="30"/>
                      <a:pt x="30" y="8"/>
                      <a:pt x="56" y="8"/>
                    </a:cubicBezTo>
                    <a:cubicBezTo>
                      <a:pt x="74" y="8"/>
                      <a:pt x="90" y="18"/>
                      <a:pt x="98" y="33"/>
                    </a:cubicBezTo>
                    <a:cubicBezTo>
                      <a:pt x="102" y="34"/>
                      <a:pt x="105" y="35"/>
                      <a:pt x="108" y="36"/>
                    </a:cubicBezTo>
                    <a:cubicBezTo>
                      <a:pt x="100" y="15"/>
                      <a:pt x="80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87"/>
                      <a:pt x="26" y="112"/>
                      <a:pt x="56" y="112"/>
                    </a:cubicBezTo>
                    <a:cubicBezTo>
                      <a:pt x="76" y="112"/>
                      <a:pt x="97" y="100"/>
                      <a:pt x="106" y="80"/>
                    </a:cubicBezTo>
                    <a:cubicBezTo>
                      <a:pt x="105" y="77"/>
                      <a:pt x="103" y="75"/>
                      <a:pt x="101" y="73"/>
                    </a:cubicBezTo>
                    <a:close/>
                  </a:path>
                </a:pathLst>
              </a:custGeom>
              <a:solidFill>
                <a:srgbClr val="00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A64E2CC-A995-4CDA-A886-C45FF8AE9084}"/>
              </a:ext>
            </a:extLst>
          </p:cNvPr>
          <p:cNvSpPr txBox="1"/>
          <p:nvPr/>
        </p:nvSpPr>
        <p:spPr>
          <a:xfrm>
            <a:off x="8734213" y="275695"/>
            <a:ext cx="8153193" cy="701730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buClr>
                <a:schemeClr val="bg2"/>
              </a:buClr>
            </a:pPr>
            <a:r>
              <a:rPr lang="en-US" sz="45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Klavika"/>
              </a:rPr>
              <a:t>0M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004376" y="6157540"/>
            <a:ext cx="11612880" cy="969496"/>
            <a:chOff x="7004376" y="6157540"/>
            <a:chExt cx="11612880" cy="96949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19F8B2-C330-455C-85E8-01DC47B9F9D2}"/>
                </a:ext>
              </a:extLst>
            </p:cNvPr>
            <p:cNvSpPr/>
            <p:nvPr/>
          </p:nvSpPr>
          <p:spPr>
            <a:xfrm>
              <a:off x="11338457" y="6157540"/>
              <a:ext cx="2944717" cy="969496"/>
            </a:xfrm>
            <a:prstGeom prst="rect">
              <a:avLst/>
            </a:prstGeom>
            <a:solidFill>
              <a:srgbClr val="031224">
                <a:alpha val="39000"/>
              </a:srgbClr>
            </a:solidFill>
            <a:effectLst>
              <a:outerShdw blurRad="101600" dist="76200" dir="5400000" algn="t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lIns="91440" tIns="45720" rIns="91440" bIns="91440" rtlCol="0" anchor="ctr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5400" b="1" dirty="0">
                  <a:solidFill>
                    <a:schemeClr val="accent6">
                      <a:lumMod val="20000"/>
                      <a:lumOff val="80000"/>
                      <a:alpha val="95000"/>
                    </a:schemeClr>
                  </a:solidFill>
                  <a:latin typeface="Klavika Medium"/>
                </a:rPr>
                <a:t>DOODLES</a:t>
              </a:r>
              <a:endParaRPr lang="en-US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EFA5AA-CC12-4D27-9306-A57F70A63157}"/>
                </a:ext>
              </a:extLst>
            </p:cNvPr>
            <p:cNvCxnSpPr/>
            <p:nvPr/>
          </p:nvCxnSpPr>
          <p:spPr>
            <a:xfrm>
              <a:off x="7004376" y="6170386"/>
              <a:ext cx="11612880" cy="0"/>
            </a:xfrm>
            <a:prstGeom prst="line">
              <a:avLst/>
            </a:prstGeom>
            <a:ln w="6350">
              <a:solidFill>
                <a:srgbClr val="90BA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C2BC97-EC44-4F93-9793-731B40AF63D7}"/>
                </a:ext>
              </a:extLst>
            </p:cNvPr>
            <p:cNvCxnSpPr>
              <a:cxnSpLocks/>
            </p:cNvCxnSpPr>
            <p:nvPr/>
          </p:nvCxnSpPr>
          <p:spPr>
            <a:xfrm>
              <a:off x="7004376" y="7094428"/>
              <a:ext cx="11612880" cy="0"/>
            </a:xfrm>
            <a:prstGeom prst="line">
              <a:avLst/>
            </a:prstGeom>
            <a:ln w="6350">
              <a:solidFill>
                <a:srgbClr val="90BA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EFA5AA-CC12-4D27-9306-A57F70A63157}"/>
              </a:ext>
            </a:extLst>
          </p:cNvPr>
          <p:cNvCxnSpPr/>
          <p:nvPr/>
        </p:nvCxnSpPr>
        <p:spPr>
          <a:xfrm>
            <a:off x="7163768" y="10017713"/>
            <a:ext cx="11612880" cy="0"/>
          </a:xfrm>
          <a:prstGeom prst="line">
            <a:avLst/>
          </a:prstGeom>
          <a:ln w="6350">
            <a:solidFill>
              <a:srgbClr val="90BA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C2BC97-EC44-4F93-9793-731B40AF63D7}"/>
              </a:ext>
            </a:extLst>
          </p:cNvPr>
          <p:cNvCxnSpPr>
            <a:cxnSpLocks/>
          </p:cNvCxnSpPr>
          <p:nvPr/>
        </p:nvCxnSpPr>
        <p:spPr>
          <a:xfrm>
            <a:off x="7163768" y="10941755"/>
            <a:ext cx="11612880" cy="0"/>
          </a:xfrm>
          <a:prstGeom prst="line">
            <a:avLst/>
          </a:prstGeom>
          <a:ln w="6350">
            <a:solidFill>
              <a:srgbClr val="90BA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9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outdoor, night&#10;&#10;Description automatically generated">
            <a:extLst>
              <a:ext uri="{FF2B5EF4-FFF2-40B4-BE49-F238E27FC236}">
                <a16:creationId xmlns:a16="http://schemas.microsoft.com/office/drawing/2014/main" id="{A6527E10-A5C3-4FCF-A34E-C4F6B90AB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52"/>
                    </a14:imgEffect>
                    <a14:imgEffect>
                      <a14:saturation sat="41000"/>
                    </a14:imgEffect>
                  </a14:imgLayer>
                </a14:imgProps>
              </a:ext>
            </a:extLst>
          </a:blip>
          <a:srcRect t="17683" b="-251"/>
          <a:stretch/>
        </p:blipFill>
        <p:spPr>
          <a:xfrm>
            <a:off x="-1" y="1014606"/>
            <a:ext cx="25603202" cy="144017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C4F80-E0E6-4E1D-BC36-C5BE8A5A74B1}"/>
              </a:ext>
            </a:extLst>
          </p:cNvPr>
          <p:cNvSpPr/>
          <p:nvPr/>
        </p:nvSpPr>
        <p:spPr>
          <a:xfrm>
            <a:off x="-5" y="1070673"/>
            <a:ext cx="25603200" cy="14401799"/>
          </a:xfrm>
          <a:prstGeom prst="rect">
            <a:avLst/>
          </a:prstGeom>
          <a:gradFill>
            <a:gsLst>
              <a:gs pos="41000">
                <a:srgbClr val="000D1C">
                  <a:alpha val="85000"/>
                </a:srgbClr>
              </a:gs>
              <a:gs pos="61000">
                <a:schemeClr val="tx1">
                  <a:alpha val="7000"/>
                </a:schemeClr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61960" y="-1"/>
            <a:ext cx="26327110" cy="15416405"/>
          </a:xfrm>
          <a:prstGeom prst="rect">
            <a:avLst/>
          </a:prstGeom>
          <a:solidFill>
            <a:schemeClr val="tx1">
              <a:alpha val="39000"/>
            </a:schemeClr>
          </a:solidFill>
          <a:ln w="9525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5603200" cy="1860884"/>
          </a:xfrm>
          <a:prstGeom prst="rect">
            <a:avLst/>
          </a:prstGeom>
          <a:gradFill flip="none" rotWithShape="1">
            <a:gsLst>
              <a:gs pos="39000">
                <a:srgbClr val="080D12"/>
              </a:gs>
              <a:gs pos="100000">
                <a:srgbClr val="080D12">
                  <a:alpha val="7000"/>
                </a:srgbClr>
              </a:gs>
            </a:gsLst>
            <a:lin ang="5400000" scaled="1"/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4E2CC-A995-4CDA-A886-C45FF8AE9084}"/>
              </a:ext>
            </a:extLst>
          </p:cNvPr>
          <p:cNvSpPr txBox="1"/>
          <p:nvPr/>
        </p:nvSpPr>
        <p:spPr>
          <a:xfrm>
            <a:off x="9792996" y="275695"/>
            <a:ext cx="6035628" cy="701730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buClr>
                <a:schemeClr val="bg2"/>
              </a:buClr>
            </a:pPr>
            <a:r>
              <a:rPr lang="en-US" sz="45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Klavika"/>
              </a:rPr>
              <a:t>99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CA2709-8BC7-4BA6-A1D3-0E487EA97A9F}"/>
              </a:ext>
            </a:extLst>
          </p:cNvPr>
          <p:cNvGrpSpPr/>
          <p:nvPr/>
        </p:nvGrpSpPr>
        <p:grpSpPr>
          <a:xfrm>
            <a:off x="9583001" y="6157540"/>
            <a:ext cx="6455613" cy="969496"/>
            <a:chOff x="9583001" y="5673579"/>
            <a:chExt cx="6455613" cy="9694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19F8B2-C330-455C-85E8-01DC47B9F9D2}"/>
                </a:ext>
              </a:extLst>
            </p:cNvPr>
            <p:cNvSpPr/>
            <p:nvPr/>
          </p:nvSpPr>
          <p:spPr>
            <a:xfrm>
              <a:off x="9583001" y="5673579"/>
              <a:ext cx="6455613" cy="969496"/>
            </a:xfrm>
            <a:prstGeom prst="rect">
              <a:avLst/>
            </a:prstGeom>
            <a:solidFill>
              <a:srgbClr val="031224">
                <a:alpha val="39000"/>
              </a:srgbClr>
            </a:solidFill>
            <a:effectLst>
              <a:outerShdw blurRad="101600" dist="76200" dir="5400000" algn="t" rotWithShape="0">
                <a:prstClr val="black">
                  <a:alpha val="20000"/>
                </a:prstClr>
              </a:outerShdw>
              <a:softEdge rad="31750"/>
            </a:effectLst>
          </p:spPr>
          <p:txBody>
            <a:bodyPr wrap="none" bIns="91440" rtlCol="0" anchor="ctr">
              <a:spAutoFit/>
            </a:bodyPr>
            <a:lstStyle/>
            <a:p>
              <a:pPr algn="ctr">
                <a:spcAft>
                  <a:spcPts val="600"/>
                </a:spcAft>
                <a:buClr>
                  <a:schemeClr val="bg2"/>
                </a:buClr>
              </a:pPr>
              <a:r>
                <a:rPr lang="en-US" sz="5400" b="1" dirty="0">
                  <a:solidFill>
                    <a:schemeClr val="accent6">
                      <a:lumMod val="20000"/>
                      <a:lumOff val="80000"/>
                      <a:alpha val="95000"/>
                    </a:schemeClr>
                  </a:solidFill>
                  <a:latin typeface="Klavika Medium"/>
                </a:rPr>
                <a:t>WORLD RECORDS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BEFA5AA-CC12-4D27-9306-A57F70A63157}"/>
                </a:ext>
              </a:extLst>
            </p:cNvPr>
            <p:cNvCxnSpPr/>
            <p:nvPr/>
          </p:nvCxnSpPr>
          <p:spPr>
            <a:xfrm>
              <a:off x="10170319" y="5686425"/>
              <a:ext cx="5267325" cy="0"/>
            </a:xfrm>
            <a:prstGeom prst="line">
              <a:avLst/>
            </a:prstGeom>
            <a:ln w="6350">
              <a:solidFill>
                <a:srgbClr val="90BA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C2BC97-EC44-4F93-9793-731B40AF6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170319" y="6610467"/>
              <a:ext cx="5267325" cy="0"/>
            </a:xfrm>
            <a:prstGeom prst="line">
              <a:avLst/>
            </a:prstGeom>
            <a:ln w="6350">
              <a:solidFill>
                <a:srgbClr val="90BA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985299" y="1122207"/>
            <a:ext cx="19651021" cy="5221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0"/>
              </a:lnSpc>
              <a:buClr>
                <a:schemeClr val="bg2"/>
              </a:buClr>
            </a:pPr>
            <a:r>
              <a:rPr lang="en-US" sz="10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Klavika"/>
              </a:rPr>
              <a:t>WORKLOAD PERFORMANCE</a:t>
            </a:r>
          </a:p>
          <a:p>
            <a:pPr algn="ctr">
              <a:lnSpc>
                <a:spcPts val="20000"/>
              </a:lnSpc>
              <a:buClr>
                <a:schemeClr val="bg2"/>
              </a:buClr>
            </a:pPr>
            <a:r>
              <a:rPr lang="en-US" sz="199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Klavika"/>
              </a:rPr>
              <a:t>THAT MATTERS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04223" y="6171918"/>
            <a:ext cx="19202400" cy="1339515"/>
            <a:chOff x="3219911" y="6169378"/>
            <a:chExt cx="19202400" cy="1339515"/>
          </a:xfrm>
        </p:grpSpPr>
        <p:sp>
          <p:nvSpPr>
            <p:cNvPr id="5" name="TextBox 4"/>
            <p:cNvSpPr txBox="1"/>
            <p:nvPr/>
          </p:nvSpPr>
          <p:spPr>
            <a:xfrm>
              <a:off x="12724922" y="6300526"/>
              <a:ext cx="184731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spcAft>
                  <a:spcPts val="600"/>
                </a:spcAft>
                <a:buClr>
                  <a:schemeClr val="bg2"/>
                </a:buClr>
              </a:pPr>
              <a:endParaRPr lang="en-US" sz="3200" dirty="0">
                <a:solidFill>
                  <a:srgbClr val="A0C7CC"/>
                </a:solidFill>
                <a:latin typeface="Klavika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C2BC97-EC44-4F93-9793-731B40AF63D7}"/>
                </a:ext>
              </a:extLst>
            </p:cNvPr>
            <p:cNvCxnSpPr>
              <a:cxnSpLocks/>
            </p:cNvCxnSpPr>
            <p:nvPr/>
          </p:nvCxnSpPr>
          <p:spPr>
            <a:xfrm>
              <a:off x="3219911" y="6169378"/>
              <a:ext cx="19202400" cy="0"/>
            </a:xfrm>
            <a:prstGeom prst="line">
              <a:avLst/>
            </a:prstGeom>
            <a:ln w="6350">
              <a:solidFill>
                <a:srgbClr val="90BA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CC2BC97-EC44-4F93-9793-731B40AF63D7}"/>
                </a:ext>
              </a:extLst>
            </p:cNvPr>
            <p:cNvCxnSpPr>
              <a:cxnSpLocks/>
            </p:cNvCxnSpPr>
            <p:nvPr/>
          </p:nvCxnSpPr>
          <p:spPr>
            <a:xfrm>
              <a:off x="3219911" y="7508893"/>
              <a:ext cx="19202400" cy="0"/>
            </a:xfrm>
            <a:prstGeom prst="line">
              <a:avLst/>
            </a:prstGeom>
            <a:ln w="6350">
              <a:solidFill>
                <a:srgbClr val="90BA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53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8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decel="7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381E-6 3.40388E-6 L -2.02381E-6 0.4890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44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381E-6 7.05467E-7 L -2.02381E-6 0.4109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4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/>
      <p:bldP spid="9" grpId="1"/>
      <p:bldP spid="9" grpId="2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MARK POTTER&amp;quot;&quot;/&gt;&lt;property id=&quot;20307&quot; value=&quot;8350&quot;/&gt;&lt;/object&gt;&lt;object type=&quot;3&quot; unique_id=&quot;10462&quot;&gt;&lt;property id=&quot;20148&quot; value=&quot;5&quot;/&gt;&lt;property id=&quot;20300&quot; value=&quot;Slide 4&quot;/&gt;&lt;property id=&quot;20307&quot; value=&quot;8371&quot;/&gt;&lt;/object&gt;&lt;object type=&quot;3&quot; unique_id=&quot;10491&quot;&gt;&lt;property id=&quot;20148&quot; value=&quot;5&quot;/&gt;&lt;property id=&quot;20300&quot; value=&quot;Slide 3&quot;/&gt;&lt;property id=&quot;20307&quot; value=&quot;8372&quot;/&gt;&lt;/object&gt;&lt;object type=&quot;3&quot; unique_id=&quot;10702&quot;&gt;&lt;property id=&quot;20148&quot; value=&quot;5&quot;/&gt;&lt;property id=&quot;20300&quot; value=&quot;Slide 5&quot;/&gt;&lt;property id=&quot;20307&quot; value=&quot;8373&quot;/&gt;&lt;/object&gt;&lt;object type=&quot;3&quot; unique_id=&quot;10766&quot;&gt;&lt;property id=&quot;20148&quot; value=&quot;5&quot;/&gt;&lt;property id=&quot;20300&quot; value=&quot;Slide 2&quot;/&gt;&lt;property id=&quot;20307&quot; value=&quot;8375&quot;/&gt;&lt;/object&gt;&lt;object type=&quot;3&quot; unique_id=&quot;10854&quot;&gt;&lt;property id=&quot;20148&quot; value=&quot;5&quot;/&gt;&lt;property id=&quot;20300&quot; value=&quot;Slide 6&quot;/&gt;&lt;property id=&quot;20307&quot; value=&quot;8377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background A">
  <a:themeElements>
    <a:clrScheme name="Custom 8">
      <a:dk1>
        <a:sysClr val="windowText" lastClr="000000"/>
      </a:dk1>
      <a:lt1>
        <a:sysClr val="window" lastClr="FFFFFF"/>
      </a:lt1>
      <a:dk2>
        <a:srgbClr val="FFFFFF"/>
      </a:dk2>
      <a:lt2>
        <a:srgbClr val="000000"/>
      </a:lt2>
      <a:accent1>
        <a:srgbClr val="F26522"/>
      </a:accent1>
      <a:accent2>
        <a:srgbClr val="ED1C24"/>
      </a:accent2>
      <a:accent3>
        <a:srgbClr val="00AAB5"/>
      </a:accent3>
      <a:accent4>
        <a:srgbClr val="A6CE39"/>
      </a:accent4>
      <a:accent5>
        <a:srgbClr val="812990"/>
      </a:accent5>
      <a:accent6>
        <a:srgbClr val="C7C8CA"/>
      </a:accent6>
      <a:hlink>
        <a:srgbClr val="ED1C24"/>
      </a:hlink>
      <a:folHlink>
        <a:srgbClr val="C7C8CA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5000"/>
            <a:lumOff val="35000"/>
          </a:schemeClr>
        </a:solidFill>
        <a:ln w="9525">
          <a:solidFill>
            <a:schemeClr val="tx1">
              <a:lumMod val="50000"/>
              <a:lumOff val="50000"/>
            </a:schemeClr>
          </a:solidFill>
        </a:ln>
        <a:effectLst/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74625" indent="-174625">
          <a:spcAft>
            <a:spcPts val="600"/>
          </a:spcAft>
          <a:buClr>
            <a:schemeClr val="bg2"/>
          </a:buClr>
          <a:buFont typeface="Wingdings 3" pitchFamily="18" charset="2"/>
          <a:buChar char="}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MDppt_white_16.9_FULL" id="{0F5BB772-61BF-4424-8F7F-672B0EB20FE0}" vid="{DDC21448-E94C-463C-8E65-4028E6DFD9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c2295f2c-c820-48cd-8682-3184c1abb83a">
      <UserInfo>
        <DisplayName>Miracle, Keith</DisplayName>
        <AccountId>333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lobal Comms Document" ma:contentTypeID="0x010100509B5A5A01F58943A465E14954E13B820100DBF35B68C881114DA66206D51A9F192A" ma:contentTypeVersion="14" ma:contentTypeDescription="" ma:contentTypeScope="" ma:versionID="aee6d099a3b8da512a1bf458c4b707d3">
  <xsd:schema xmlns:xsd="http://www.w3.org/2001/XMLSchema" xmlns:xs="http://www.w3.org/2001/XMLSchema" xmlns:p="http://schemas.microsoft.com/office/2006/metadata/properties" xmlns:ns1="http://schemas.microsoft.com/sharepoint/v3" xmlns:ns2="c2295f2c-c820-48cd-8682-3184c1abb83a" xmlns:ns3="38273285-f6d7-4647-9b4c-05eca1b3bce1" targetNamespace="http://schemas.microsoft.com/office/2006/metadata/properties" ma:root="true" ma:fieldsID="0f8e1084c26cb4c58920a380c8d23c04" ns1:_="" ns2:_="" ns3:_="">
    <xsd:import namespace="http://schemas.microsoft.com/sharepoint/v3"/>
    <xsd:import namespace="c2295f2c-c820-48cd-8682-3184c1abb83a"/>
    <xsd:import namespace="38273285-f6d7-4647-9b4c-05eca1b3bc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AutoTags" minOccurs="0"/>
                <xsd:element ref="ns3:MediaServiceDateTaken" minOccurs="0"/>
                <xsd:element ref="ns1:PublishingStartDate" minOccurs="0"/>
                <xsd:element ref="ns1:PublishingExpirationDate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295f2c-c820-48cd-8682-3184c1abb8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73285-f6d7-4647-9b4c-05eca1b3bce1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96BC82-30C7-491C-9E83-C9FC84CE0250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infopath/2007/PartnerControls"/>
    <ds:schemaRef ds:uri="c2295f2c-c820-48cd-8682-3184c1abb83a"/>
    <ds:schemaRef ds:uri="http://schemas.openxmlformats.org/package/2006/metadata/core-properties"/>
    <ds:schemaRef ds:uri="38273285-f6d7-4647-9b4c-05eca1b3bce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3CA162-B6C3-45C9-97E9-A4D3C0956A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295f2c-c820-48cd-8682-3184c1abb83a"/>
    <ds:schemaRef ds:uri="38273285-f6d7-4647-9b4c-05eca1b3bc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55E1D5-2A74-43F1-8F2A-D6D26FB108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14543</TotalTime>
  <Words>69</Words>
  <Application>Microsoft Office PowerPoint</Application>
  <PresentationFormat>Custom</PresentationFormat>
  <Paragraphs>25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1_background 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Rohwedder</dc:creator>
  <cp:lastModifiedBy>Miracle, Keith</cp:lastModifiedBy>
  <cp:revision>456</cp:revision>
  <cp:lastPrinted>2019-05-21T15:29:08Z</cp:lastPrinted>
  <dcterms:created xsi:type="dcterms:W3CDTF">2018-01-03T20:23:50Z</dcterms:created>
  <dcterms:modified xsi:type="dcterms:W3CDTF">2023-07-18T11:19:28Z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0x010100509B5A5A01F58943A465E14954E13B820100DBF35B68C881114DA66206D51A9F192A</vt:lpwstr>
  </property>
</Properties>
</file>