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4"/>
  </p:sldMasterIdLst>
  <p:notesMasterIdLst>
    <p:notesMasterId r:id="rId6"/>
  </p:notesMasterIdLst>
  <p:handoutMasterIdLst>
    <p:handoutMasterId r:id="rId7"/>
  </p:handoutMasterIdLst>
  <p:sldIdLst>
    <p:sldId id="21457075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j Meel" initials="RM" lastIdx="1" clrIdx="0">
    <p:extLst>
      <p:ext uri="{19B8F6BF-5375-455C-9EA6-DF929625EA0E}">
        <p15:presenceInfo xmlns:p15="http://schemas.microsoft.com/office/powerpoint/2012/main" userId="S::raj.meel@suse.com::d3795505-e436-4ae8-a4cd-d2ab379636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BA77"/>
    <a:srgbClr val="3138A7"/>
    <a:srgbClr val="FE7C3F"/>
    <a:srgbClr val="2453FF"/>
    <a:srgbClr val="90EBCD"/>
    <a:srgbClr val="175D51"/>
    <a:srgbClr val="0C322C"/>
    <a:srgbClr val="12E8DD"/>
    <a:srgbClr val="19207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317410-6742-A496-9928-434ECFAB66E1}" v="12" dt="2023-08-09T21:19:01.354"/>
    <p1510:client id="{78614540-5D9D-45F8-0C13-1B2D44650F9B}" v="1" dt="2022-03-21T03:45:12.890"/>
    <p1510:client id="{78E1EBDE-0105-646C-5574-4D1094F4E18D}" v="22" dt="2023-08-09T21:12:49.406"/>
    <p1510:client id="{B32CBC3F-B799-5BB4-E23C-47E1D901ABD8}" v="8" dt="2023-08-09T21:15:36.421"/>
    <p1510:client id="{B3EEC3B7-5090-A74D-9D7A-9252351787D9}" v="601" dt="2022-03-21T13:49:52.142"/>
    <p1510:client id="{BE5B3A06-3AE0-4DBC-B852-77E9122D9302}" vWet="9" dt="2022-03-21T13:22:06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1FE79-833D-554D-9BBC-E63CCD6E54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5E16E6-97C7-EE42-896D-D3C3D0156D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415ED-264F-FF46-958E-562BDBE3B62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48B7D7-9C57-9F49-AC9E-907366F6FE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9A464-AC6E-2642-95D4-DC7E78E23B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A3B10-583C-B94D-B167-AB1123A96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92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5CFFD-C28E-4F99-A0AE-37E23A3D8A38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19A10-C191-488C-8380-88750C29A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18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19A10-C191-488C-8380-88750C29A3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6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87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0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7A84F60-8CCB-8245-AC10-2749636B6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294734"/>
            <a:ext cx="288888" cy="1231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defRPr sz="8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r"/>
            <a:fld id="{866D8E11-A83D-46AC-BA35-C493C365AC69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348A4B9-FB3C-E04B-B0B0-380A6D99F5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7542" y="6184072"/>
            <a:ext cx="465932" cy="268807"/>
          </a:xfrm>
          <a:prstGeom prst="rect">
            <a:avLst/>
          </a:prstGeom>
        </p:spPr>
      </p:pic>
      <p:sp>
        <p:nvSpPr>
          <p:cNvPr id="10" name="Title Placeholder 22">
            <a:extLst>
              <a:ext uri="{FF2B5EF4-FFF2-40B4-BE49-F238E27FC236}">
                <a16:creationId xmlns:a16="http://schemas.microsoft.com/office/drawing/2014/main" id="{26A206AF-6ADC-1B45-ABE2-345C48B443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30659"/>
            <a:ext cx="10728326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This is a headline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7AE321-CE49-ED42-9F99-A205040B0D94}"/>
              </a:ext>
            </a:extLst>
          </p:cNvPr>
          <p:cNvGrpSpPr/>
          <p:nvPr userDrawn="1"/>
        </p:nvGrpSpPr>
        <p:grpSpPr>
          <a:xfrm rot="16200000">
            <a:off x="6061664" y="-6061660"/>
            <a:ext cx="68678" cy="12192005"/>
            <a:chOff x="4713353" y="-1"/>
            <a:chExt cx="73891" cy="68580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D60C14-C096-EC49-9FB4-565E3C3444CF}"/>
                </a:ext>
              </a:extLst>
            </p:cNvPr>
            <p:cNvSpPr/>
            <p:nvPr userDrawn="1"/>
          </p:nvSpPr>
          <p:spPr>
            <a:xfrm>
              <a:off x="4713353" y="-1"/>
              <a:ext cx="73890" cy="411659"/>
            </a:xfrm>
            <a:prstGeom prst="rect">
              <a:avLst/>
            </a:prstGeom>
            <a:solidFill>
              <a:srgbClr val="245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00B45A-E557-3540-A1A6-A0243A2712B0}"/>
                </a:ext>
              </a:extLst>
            </p:cNvPr>
            <p:cNvSpPr/>
            <p:nvPr userDrawn="1"/>
          </p:nvSpPr>
          <p:spPr>
            <a:xfrm>
              <a:off x="4713354" y="1089421"/>
              <a:ext cx="73889" cy="3393281"/>
            </a:xfrm>
            <a:prstGeom prst="rect">
              <a:avLst/>
            </a:prstGeom>
            <a:solidFill>
              <a:srgbClr val="30B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B31EA0-5B2F-FC42-B939-23B3B1B61EA8}"/>
                </a:ext>
              </a:extLst>
            </p:cNvPr>
            <p:cNvSpPr/>
            <p:nvPr userDrawn="1"/>
          </p:nvSpPr>
          <p:spPr>
            <a:xfrm>
              <a:off x="4713354" y="4482703"/>
              <a:ext cx="73889" cy="677762"/>
            </a:xfrm>
            <a:prstGeom prst="rect">
              <a:avLst/>
            </a:prstGeom>
            <a:solidFill>
              <a:srgbClr val="FE7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0E63EA0-4ABC-6A48-A232-11A6435B0927}"/>
                </a:ext>
              </a:extLst>
            </p:cNvPr>
            <p:cNvSpPr/>
            <p:nvPr userDrawn="1"/>
          </p:nvSpPr>
          <p:spPr>
            <a:xfrm>
              <a:off x="4713354" y="5160465"/>
              <a:ext cx="73887" cy="1697536"/>
            </a:xfrm>
            <a:prstGeom prst="rect">
              <a:avLst/>
            </a:prstGeom>
            <a:solidFill>
              <a:srgbClr val="0C3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1015EE5-E4DD-7E48-84F8-6924C7F778BD}"/>
                </a:ext>
              </a:extLst>
            </p:cNvPr>
            <p:cNvSpPr/>
            <p:nvPr userDrawn="1"/>
          </p:nvSpPr>
          <p:spPr>
            <a:xfrm>
              <a:off x="4713356" y="411657"/>
              <a:ext cx="73888" cy="67776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550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0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8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6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3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7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02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92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01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8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Video 38" title="Computer Servers">
            <a:hlinkClick r:id="" action="ppaction://media"/>
            <a:extLst>
              <a:ext uri="{FF2B5EF4-FFF2-40B4-BE49-F238E27FC236}">
                <a16:creationId xmlns:a16="http://schemas.microsoft.com/office/drawing/2014/main" id="{EFDFB475-F60F-4A46-9410-F25BFEFE38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3714"/>
          <a:stretch/>
        </p:blipFill>
        <p:spPr>
          <a:xfrm>
            <a:off x="5747658" y="1431524"/>
            <a:ext cx="3938454" cy="3935955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0101F04-64A5-B44F-B20D-06E75F6DAEB4}"/>
              </a:ext>
            </a:extLst>
          </p:cNvPr>
          <p:cNvSpPr txBox="1"/>
          <p:nvPr/>
        </p:nvSpPr>
        <p:spPr>
          <a:xfrm>
            <a:off x="3429232" y="2653942"/>
            <a:ext cx="1683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chemeClr val="bg1"/>
                </a:solidFill>
              </a:rPr>
              <a:t>OT</a:t>
            </a:r>
          </a:p>
        </p:txBody>
      </p:sp>
      <p:pic>
        <p:nvPicPr>
          <p:cNvPr id="36" name="Video 35" title="Three Satellite Dishes">
            <a:hlinkClick r:id="" action="ppaction://media"/>
            <a:extLst>
              <a:ext uri="{FF2B5EF4-FFF2-40B4-BE49-F238E27FC236}">
                <a16:creationId xmlns:a16="http://schemas.microsoft.com/office/drawing/2014/main" id="{642BB381-DED0-F64A-8D98-7642F44196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3206" t="29334" r="59936" b="5207"/>
          <a:stretch/>
        </p:blipFill>
        <p:spPr>
          <a:xfrm>
            <a:off x="2257530" y="1431438"/>
            <a:ext cx="3938454" cy="3934636"/>
          </a:xfrm>
          <a:prstGeom prst="ellipse">
            <a:avLst/>
          </a:prstGeom>
        </p:spPr>
      </p:pic>
      <p:sp>
        <p:nvSpPr>
          <p:cNvPr id="37" name="Oval 26">
            <a:extLst>
              <a:ext uri="{FF2B5EF4-FFF2-40B4-BE49-F238E27FC236}">
                <a16:creationId xmlns:a16="http://schemas.microsoft.com/office/drawing/2014/main" id="{069A69AF-12BE-3F4C-810D-B0AFBA0DAF5D}"/>
              </a:ext>
            </a:extLst>
          </p:cNvPr>
          <p:cNvSpPr/>
          <p:nvPr/>
        </p:nvSpPr>
        <p:spPr>
          <a:xfrm>
            <a:off x="5684055" y="2496397"/>
            <a:ext cx="599895" cy="1828799"/>
          </a:xfrm>
          <a:custGeom>
            <a:avLst/>
            <a:gdLst>
              <a:gd name="connsiteX0" fmla="*/ 0 w 792163"/>
              <a:gd name="connsiteY0" fmla="*/ 1197429 h 2394857"/>
              <a:gd name="connsiteX1" fmla="*/ 396082 w 792163"/>
              <a:gd name="connsiteY1" fmla="*/ 0 h 2394857"/>
              <a:gd name="connsiteX2" fmla="*/ 792164 w 792163"/>
              <a:gd name="connsiteY2" fmla="*/ 1197429 h 2394857"/>
              <a:gd name="connsiteX3" fmla="*/ 396082 w 792163"/>
              <a:gd name="connsiteY3" fmla="*/ 2394858 h 2394857"/>
              <a:gd name="connsiteX4" fmla="*/ 0 w 792163"/>
              <a:gd name="connsiteY4" fmla="*/ 1197429 h 2394857"/>
              <a:gd name="connsiteX0" fmla="*/ 0 w 792164"/>
              <a:gd name="connsiteY0" fmla="*/ 1197829 h 2395258"/>
              <a:gd name="connsiteX1" fmla="*/ 396082 w 792164"/>
              <a:gd name="connsiteY1" fmla="*/ 400 h 2395258"/>
              <a:gd name="connsiteX2" fmla="*/ 792164 w 792164"/>
              <a:gd name="connsiteY2" fmla="*/ 1197829 h 2395258"/>
              <a:gd name="connsiteX3" fmla="*/ 396082 w 792164"/>
              <a:gd name="connsiteY3" fmla="*/ 2395258 h 2395258"/>
              <a:gd name="connsiteX4" fmla="*/ 0 w 792164"/>
              <a:gd name="connsiteY4" fmla="*/ 1197829 h 2395258"/>
              <a:gd name="connsiteX0" fmla="*/ 0 w 792164"/>
              <a:gd name="connsiteY0" fmla="*/ 1197829 h 2395258"/>
              <a:gd name="connsiteX1" fmla="*/ 396082 w 792164"/>
              <a:gd name="connsiteY1" fmla="*/ 400 h 2395258"/>
              <a:gd name="connsiteX2" fmla="*/ 792164 w 792164"/>
              <a:gd name="connsiteY2" fmla="*/ 1197829 h 2395258"/>
              <a:gd name="connsiteX3" fmla="*/ 396082 w 792164"/>
              <a:gd name="connsiteY3" fmla="*/ 2395258 h 2395258"/>
              <a:gd name="connsiteX4" fmla="*/ 0 w 792164"/>
              <a:gd name="connsiteY4" fmla="*/ 1197829 h 239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164" h="2395258">
                <a:moveTo>
                  <a:pt x="0" y="1197829"/>
                </a:moveTo>
                <a:cubicBezTo>
                  <a:pt x="0" y="536507"/>
                  <a:pt x="403755" y="17818"/>
                  <a:pt x="396082" y="400"/>
                </a:cubicBezTo>
                <a:cubicBezTo>
                  <a:pt x="388409" y="-17018"/>
                  <a:pt x="792164" y="536507"/>
                  <a:pt x="792164" y="1197829"/>
                </a:cubicBezTo>
                <a:cubicBezTo>
                  <a:pt x="792164" y="1859151"/>
                  <a:pt x="397118" y="2395258"/>
                  <a:pt x="396082" y="2395258"/>
                </a:cubicBezTo>
                <a:cubicBezTo>
                  <a:pt x="395046" y="2395258"/>
                  <a:pt x="0" y="1859151"/>
                  <a:pt x="0" y="1197829"/>
                </a:cubicBezTo>
                <a:close/>
              </a:path>
            </a:pathLst>
          </a:custGeom>
          <a:solidFill>
            <a:schemeClr val="dk1">
              <a:alpha val="35021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7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7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2000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AD2D827DE544BACEFB2E97703F0C6" ma:contentTypeVersion="14" ma:contentTypeDescription="Create a new document." ma:contentTypeScope="" ma:versionID="b72532e37968292f02be69886576a41e">
  <xsd:schema xmlns:xsd="http://www.w3.org/2001/XMLSchema" xmlns:xs="http://www.w3.org/2001/XMLSchema" xmlns:p="http://schemas.microsoft.com/office/2006/metadata/properties" xmlns:ns2="1d447751-fd22-463b-aa98-1cddad9f638e" xmlns:ns3="17e5c037-d4a4-4a15-bfdf-14da95ed1cc5" targetNamespace="http://schemas.microsoft.com/office/2006/metadata/properties" ma:root="true" ma:fieldsID="ab816aaa7780b2b48f52e61b592cd292" ns2:_="" ns3:_="">
    <xsd:import namespace="1d447751-fd22-463b-aa98-1cddad9f638e"/>
    <xsd:import namespace="17e5c037-d4a4-4a15-bfdf-14da95ed1c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essionsOverviewSpreadsheetLineNumber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47751-fd22-463b-aa98-1cddad9f63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SessionsOverviewSpreadsheetLineNumber" ma:index="15" nillable="true" ma:displayName="Sessions Overview Spreadsheet Line Number" ma:decimals="2" ma:default="62" ma:format="Dropdown" ma:internalName="SessionsOverviewSpreadsheetLineNumber" ma:percentage="FALSE">
      <xsd:simpleType>
        <xsd:restriction base="dms:Number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5c037-d4a4-4a15-bfdf-14da95ed1c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ssionsOverviewSpreadsheetLineNumber xmlns="1d447751-fd22-463b-aa98-1cddad9f638e">62</SessionsOverviewSpreadsheetLineNumber>
  </documentManagement>
</p:properties>
</file>

<file path=customXml/itemProps1.xml><?xml version="1.0" encoding="utf-8"?>
<ds:datastoreItem xmlns:ds="http://schemas.openxmlformats.org/officeDocument/2006/customXml" ds:itemID="{43D228E4-0704-48AB-A5B4-085B844E48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B61CFA-60B2-46A7-9119-40BC38C53DBC}">
  <ds:schemaRefs>
    <ds:schemaRef ds:uri="17e5c037-d4a4-4a15-bfdf-14da95ed1cc5"/>
    <ds:schemaRef ds:uri="1d447751-fd22-463b-aa98-1cddad9f63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3C6682-A717-4DEF-A002-EA59B5040EB5}">
  <ds:schemaRefs>
    <ds:schemaRef ds:uri="17e5c037-d4a4-4a15-bfdf-14da95ed1cc5"/>
    <ds:schemaRef ds:uri="1d447751-fd22-463b-aa98-1cddad9f638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SUSE-PPT-Template-2022 (1)</Template>
  <Application>Microsoft Office PowerPoint</Application>
  <PresentationFormat>Widescreen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Deloitte Touche Tohmatsu Services,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Arnetta Holt</dc:creator>
  <cp:revision>12</cp:revision>
  <dcterms:created xsi:type="dcterms:W3CDTF">2022-02-08T14:57:59Z</dcterms:created>
  <dcterms:modified xsi:type="dcterms:W3CDTF">2023-08-09T21:19:35Z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0x010100CEBAD2D827DE544BACEFB2E97703F0C6</vt:lpwstr>
  </property>
</Properties>
</file>