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02" r:id="rId1"/>
  </p:sldMasterIdLst>
  <p:notesMasterIdLst>
    <p:notesMasterId r:id="rId3"/>
  </p:notesMasterIdLst>
  <p:sldIdLst>
    <p:sldId id="339" r:id="rId2"/>
  </p:sldIdLst>
  <p:sldSz cx="9144000" cy="5143500" type="screen16x9"/>
  <p:notesSz cx="6858000" cy="9144000"/>
  <p:embeddedFontLst>
    <p:embeddedFont>
      <p:font typeface="Neue Haas Grotesk Text Pro" panose="020B0504020202020204" pitchFamily="34" charset="0"/>
      <p:regular r:id="rId4"/>
      <p:bold r:id="rId5"/>
      <p:italic r:id="rId6"/>
      <p:boldItalic r:id="rId7"/>
    </p:embeddedFont>
    <p:embeddedFont>
      <p:font typeface="Poppins SemiBold" panose="00000700000000000000" pitchFamily="2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2" userDrawn="1">
          <p15:clr>
            <a:srgbClr val="A4A3A4"/>
          </p15:clr>
        </p15:guide>
        <p15:guide id="2" pos="3192" userDrawn="1">
          <p15:clr>
            <a:srgbClr val="A4A3A4"/>
          </p15:clr>
        </p15:guide>
        <p15:guide id="3" pos="408" userDrawn="1">
          <p15:clr>
            <a:srgbClr val="A4A3A4"/>
          </p15:clr>
        </p15:guide>
        <p15:guide id="5" pos="5640" userDrawn="1">
          <p15:clr>
            <a:srgbClr val="A4A3A4"/>
          </p15:clr>
        </p15:guide>
        <p15:guide id="7" orient="horz" pos="14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FEF"/>
    <a:srgbClr val="90EBCD"/>
    <a:srgbClr val="2453FF"/>
    <a:srgbClr val="F9630F"/>
    <a:srgbClr val="FE7C3F"/>
    <a:srgbClr val="30BA78"/>
    <a:srgbClr val="23392C"/>
    <a:srgbClr val="F0EFEE"/>
    <a:srgbClr val="263D30"/>
    <a:srgbClr val="416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994159-3C6A-0DD1-BB9D-C76B1A0BD9F3}" v="4" dt="2024-11-12T00:52:04.700"/>
    <p1510:client id="{2D70F543-2E28-F774-8173-055144224593}" v="23" dt="2024-11-11T17:17:20.083"/>
    <p1510:client id="{36C9FD8F-BA02-4F77-FCC1-3CCEABA527D5}" v="90" dt="2024-11-11T15:45:52.655"/>
    <p1510:client id="{E08F6B93-F962-05FC-B0CA-FA8FAF5648BD}" v="22" dt="2024-11-11T18:11:24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04"/>
    <p:restoredTop sz="86218"/>
  </p:normalViewPr>
  <p:slideViewPr>
    <p:cSldViewPr snapToGrid="0" showGuides="1">
      <p:cViewPr varScale="1">
        <p:scale>
          <a:sx n="237" d="100"/>
          <a:sy n="237" d="100"/>
        </p:scale>
        <p:origin x="1208" y="184"/>
      </p:cViewPr>
      <p:guideLst>
        <p:guide orient="horz" pos="1812"/>
        <p:guide pos="3192"/>
        <p:guide pos="408"/>
        <p:guide pos="5640"/>
        <p:guide orient="horz" pos="146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Click to edit the notes format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&lt;header&gt;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dt" idx="8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66" name="PlaceHolder 5"/>
          <p:cNvSpPr>
            <a:spLocks noGrp="1"/>
          </p:cNvSpPr>
          <p:nvPr>
            <p:ph type="ftr" idx="9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67" name="PlaceHolder 6"/>
          <p:cNvSpPr>
            <a:spLocks noGrp="1"/>
          </p:cNvSpPr>
          <p:nvPr>
            <p:ph type="sldNum" idx="10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951221A7-BEA9-412A-8384-7FAC2D83B231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indent="0" algn="r">
              <a:buNone/>
            </a:pPr>
            <a:fld id="{951221A7-BEA9-412A-8384-7FAC2D83B231}" type="slidenum">
              <a:rPr lang="en-US" sz="1400" b="0" strike="noStrike" spc="-1" smtClean="0">
                <a:solidFill>
                  <a:srgbClr val="000000"/>
                </a:solidFill>
                <a:latin typeface="Times New Roman"/>
              </a:rPr>
              <a:t>1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860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04406-9FC5-ACFE-893D-D4EADEB1A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292" y="559081"/>
            <a:ext cx="6099170" cy="2669894"/>
          </a:xfrm>
        </p:spPr>
        <p:txBody>
          <a:bodyPr anchor="t">
            <a:normAutofit/>
          </a:bodyPr>
          <a:lstStyle>
            <a:lvl1pPr algn="l">
              <a:defRPr sz="9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AF19C-C14B-F137-2DE9-199245904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82" y="3501987"/>
            <a:ext cx="6099170" cy="1012863"/>
          </a:xfrm>
        </p:spPr>
        <p:txBody>
          <a:bodyPr anchor="b">
            <a:normAutofit/>
          </a:bodyPr>
          <a:lstStyle>
            <a:lvl1pPr marL="0" indent="0" algn="l">
              <a:buNone/>
              <a:defRPr sz="3556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6A999-B8D4-1774-9F1B-9F9FE1B3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65D5D-2AE2-6F91-D1EB-6DD8FC3C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29E4-3A4E-970A-17A8-1E17D37D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27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162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CDEBC-9F49-FA9D-D13C-DB380A628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91" y="568088"/>
            <a:ext cx="8156965" cy="910988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0CB13-23E6-D711-450C-A85A0CB99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51601" y="1479076"/>
            <a:ext cx="8136655" cy="303577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9BB7B-5C14-76DB-FEA8-3DBC09A9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3CC-29B3-9FDC-C746-D5D65CC2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52A12-895F-E9BE-5289-4E0411BD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43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A17614-2270-537D-8B09-6CB65016A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19622" y="566986"/>
            <a:ext cx="1708164" cy="400377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C98B5-885C-CBB1-A858-76F65F7D2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49" y="566986"/>
            <a:ext cx="6172565" cy="400377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5DAFE-6A83-FB7D-72DF-232EFE20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41CCF-A3CD-506E-3AAE-CAEFA8C1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D9D-25C2-0EDF-A6F4-71946D57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024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8451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D22A-1F6D-0DE5-E04A-DC466353D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ADD6F-7C93-3CD3-AC8D-28A78787C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06E74-14FC-84D9-4B41-7D9FB0D57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5A7DC-6292-6181-949E-F8BC3FA1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0F5C6-EADC-E072-B19B-49BB11DF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363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2054-1AE7-534F-0CFE-1F0628A0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04" y="1682782"/>
            <a:ext cx="6867216" cy="2832068"/>
          </a:xfrm>
        </p:spPr>
        <p:txBody>
          <a:bodyPr anchor="b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8EC2A-45C7-131C-0F4A-56E62EB02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5103" y="628651"/>
            <a:ext cx="6867217" cy="1054131"/>
          </a:xfrm>
        </p:spPr>
        <p:txBody>
          <a:bodyPr>
            <a:normAutofit/>
          </a:bodyPr>
          <a:lstStyle>
            <a:lvl1pPr marL="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5A323-2679-E978-8856-2FEBE8F5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71DC2-625E-0477-BF8C-F3CDDCE4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A644-D449-E464-C2DF-F045A518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58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12719-44A3-3EE8-D757-F0E0F963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398" y="562970"/>
            <a:ext cx="8134917" cy="978113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40DC2-69F2-A056-508C-F5138E71F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2721" y="1556438"/>
            <a:ext cx="3428466" cy="3076119"/>
          </a:xfrm>
        </p:spPr>
        <p:txBody>
          <a:bodyPr>
            <a:normAutofit/>
          </a:bodyPr>
          <a:lstStyle>
            <a:lvl1pPr>
              <a:defRPr sz="3556"/>
            </a:lvl1pPr>
            <a:lvl2pPr>
              <a:defRPr sz="3200"/>
            </a:lvl2pPr>
            <a:lvl3pPr>
              <a:defRPr sz="2844"/>
            </a:lvl3pPr>
            <a:lvl4pPr>
              <a:defRPr sz="2489"/>
            </a:lvl4pPr>
            <a:lvl5pPr>
              <a:defRPr sz="248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2243E-0673-54F2-5B38-DF5D2C736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84671" y="1556438"/>
            <a:ext cx="3577643" cy="3076119"/>
          </a:xfrm>
        </p:spPr>
        <p:txBody>
          <a:bodyPr>
            <a:normAutofit/>
          </a:bodyPr>
          <a:lstStyle>
            <a:lvl1pPr>
              <a:defRPr sz="3556"/>
            </a:lvl1pPr>
            <a:lvl2pPr>
              <a:defRPr sz="3200"/>
            </a:lvl2pPr>
            <a:lvl3pPr>
              <a:defRPr sz="2844"/>
            </a:lvl3pPr>
            <a:lvl4pPr>
              <a:defRPr sz="2489"/>
            </a:lvl4pPr>
            <a:lvl5pPr>
              <a:defRPr sz="248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46B7D-7BAF-8DE9-FB5A-282908B03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99017-BDD7-56C7-43AE-4B86AC78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6E7D63-14BF-E333-B350-75DA58E28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89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7F72-3970-859F-C268-E9940EF2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237" y="557852"/>
            <a:ext cx="8073203" cy="769022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37CC6-89B8-3CF3-6973-1B5B71782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2721" y="1326874"/>
            <a:ext cx="3428465" cy="611256"/>
          </a:xfrm>
        </p:spPr>
        <p:txBody>
          <a:bodyPr anchor="b">
            <a:noAutofit/>
          </a:bodyPr>
          <a:lstStyle>
            <a:lvl1pPr marL="0" indent="0">
              <a:buNone/>
              <a:defRPr sz="3556" b="0" cap="all" spc="178" baseline="0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650EB0-E35B-DA3D-B6A1-2422B01C6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2721" y="2008948"/>
            <a:ext cx="3428465" cy="26300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7A15D0-F178-1506-0E61-C8FFDF9BD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73975" y="1326874"/>
            <a:ext cx="3428465" cy="611256"/>
          </a:xfrm>
        </p:spPr>
        <p:txBody>
          <a:bodyPr anchor="b">
            <a:noAutofit/>
          </a:bodyPr>
          <a:lstStyle>
            <a:lvl1pPr marL="0" indent="0">
              <a:buNone/>
              <a:defRPr sz="3556" b="0" cap="all" spc="178" baseline="0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CB421-A65A-A7DC-40A7-D8B76F9C3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73975" y="2008947"/>
            <a:ext cx="3428465" cy="26300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AF5675-5329-D2DB-FAFF-700D076C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92A97-07D9-5E5C-2A31-3B7D764C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26143-8FEE-0ABD-25C7-C34AF656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29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6EFE-D86C-B076-D4D1-FAD1883E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91" y="568324"/>
            <a:ext cx="5430220" cy="2660651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F3B23-C631-4B62-3211-30222ABE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9A1FB-EA0D-F6A3-A4EB-001AA082A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671B7-A902-587D-89D0-ECFB738F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417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27D49-E5B4-0E67-FCFC-62A04E70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0E4B02-DD32-C63F-6FEE-BC36E2EF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5FA8B-18F7-7DDC-74E0-B1C7139E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21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2D42A-8FC3-F6BE-4CF7-1490DE4FD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047" y="574977"/>
            <a:ext cx="2963809" cy="1132971"/>
          </a:xfrm>
        </p:spPr>
        <p:txBody>
          <a:bodyPr anchor="t"/>
          <a:lstStyle>
            <a:lvl1pPr>
              <a:defRPr sz="568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A2BAA-1CCB-696D-D506-5E17470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9050" y="526840"/>
            <a:ext cx="4687491" cy="3988010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3C3E7-B970-EF6C-A6D3-6CB81C948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2965" y="1707948"/>
            <a:ext cx="2814560" cy="2806901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32464-D130-7DA0-050D-B444566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2B3B4-209E-187A-6F86-2F2EAD9F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A2A86-6CB1-F027-66AC-8EBFA9D0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811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8F49-A418-C21F-25DC-E4C2E171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29" y="574387"/>
            <a:ext cx="2996770" cy="1331084"/>
          </a:xfrm>
        </p:spPr>
        <p:txBody>
          <a:bodyPr anchor="t"/>
          <a:lstStyle>
            <a:lvl1pPr>
              <a:defRPr sz="568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78CDE2-0C1B-D3BE-F399-98D983EF4534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3829050" y="628651"/>
            <a:ext cx="4687491" cy="3886199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86322-CA2D-A634-C10E-4F22BCE48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5103" y="1914525"/>
            <a:ext cx="2802422" cy="2600324"/>
          </a:xfrm>
        </p:spPr>
        <p:txBody>
          <a:bodyPr anchor="b"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D0DD6-F55F-4437-DEC5-FA602850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5103" y="47402"/>
            <a:ext cx="2057400" cy="238666"/>
          </a:xfrm>
        </p:spPr>
        <p:txBody>
          <a:bodyPr/>
          <a:lstStyle/>
          <a:p>
            <a:fld id="{3220A08F-2B1D-4498-A043-7C299B1C2561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B46D7-EE7C-E399-6A6B-18237228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1B808-3207-D755-3B0B-E1D8814B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76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FF45E2-9197-4E34-029A-725ADAC0C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91" y="465151"/>
            <a:ext cx="7467560" cy="10790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CC19E-63FE-1D76-2550-01FD9A6D9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601" y="1730086"/>
            <a:ext cx="7467560" cy="2902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FA067-55BA-33CD-E6F2-B24B2D5DE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103" y="47402"/>
            <a:ext cx="2057400" cy="238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2">
                <a:solidFill>
                  <a:schemeClr val="tx1"/>
                </a:solidFill>
              </a:defRPr>
            </a:lvl1pPr>
          </a:lstStyle>
          <a:p>
            <a:fld id="{567E9B64-DC09-41C8-9DE3-DA74AF8D2F97}" type="datetimeFigureOut">
              <a:rPr lang="en-US" dirty="0"/>
              <a:t>7/28/2025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5EAE2-7EF5-FFAA-CD74-AA63C6711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8012" y="4818571"/>
            <a:ext cx="30449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2" b="0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9DC1A-2539-3AE9-11EA-B87D22E62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52963" y="4819362"/>
            <a:ext cx="32232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2">
                <a:solidFill>
                  <a:schemeClr val="tx1"/>
                </a:solidFill>
              </a:defRPr>
            </a:lvl1pPr>
          </a:lstStyle>
          <a:p>
            <a:fld id="{6E91CC32-6A6B-4E2E-BBA1-6864F305DA2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267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orient="horz" pos="396" userDrawn="1">
          <p15:clr>
            <a:srgbClr val="F26B43"/>
          </p15:clr>
        </p15:guide>
        <p15:guide id="19" orient="horz" pos="1620" userDrawn="1">
          <p15:clr>
            <a:srgbClr val="F26B43"/>
          </p15:clr>
        </p15:guide>
        <p15:guide id="20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6C99D54F-0467-7003-4CB0-1E0094D0F042}"/>
              </a:ext>
            </a:extLst>
          </p:cNvPr>
          <p:cNvSpPr/>
          <p:nvPr/>
        </p:nvSpPr>
        <p:spPr>
          <a:xfrm>
            <a:off x="4515372" y="1896153"/>
            <a:ext cx="872777" cy="872773"/>
          </a:xfrm>
          <a:prstGeom prst="ellipse">
            <a:avLst/>
          </a:prstGeom>
          <a:noFill/>
          <a:ln w="38100">
            <a:gradFill flip="none" rotWithShape="1">
              <a:gsLst>
                <a:gs pos="0">
                  <a:srgbClr val="3C6453">
                    <a:alpha val="0"/>
                  </a:srgbClr>
                </a:gs>
                <a:gs pos="100000">
                  <a:srgbClr val="30BA78">
                    <a:alpha val="75550"/>
                  </a:srgbClr>
                </a:gs>
              </a:gsLst>
              <a:lin ang="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B7D4A04-9654-1FFA-EE3E-D0E2AA6EDE52}"/>
              </a:ext>
            </a:extLst>
          </p:cNvPr>
          <p:cNvSpPr>
            <a:spLocks noChangeAspect="1"/>
          </p:cNvSpPr>
          <p:nvPr/>
        </p:nvSpPr>
        <p:spPr>
          <a:xfrm>
            <a:off x="4514346" y="1382872"/>
            <a:ext cx="1925474" cy="1925475"/>
          </a:xfrm>
          <a:prstGeom prst="ellipse">
            <a:avLst/>
          </a:prstGeom>
          <a:noFill/>
          <a:ln w="38100">
            <a:gradFill flip="none" rotWithShape="1">
              <a:gsLst>
                <a:gs pos="0">
                  <a:srgbClr val="2453FF">
                    <a:alpha val="0"/>
                  </a:srgbClr>
                </a:gs>
                <a:gs pos="100000">
                  <a:srgbClr val="2453FF">
                    <a:alpha val="50000"/>
                  </a:srgbClr>
                </a:gs>
              </a:gsLst>
              <a:lin ang="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FD03003-71EE-258D-7C6E-9A03774B0CE5}"/>
              </a:ext>
            </a:extLst>
          </p:cNvPr>
          <p:cNvSpPr>
            <a:spLocks noChangeAspect="1"/>
          </p:cNvSpPr>
          <p:nvPr/>
        </p:nvSpPr>
        <p:spPr>
          <a:xfrm>
            <a:off x="4502379" y="870235"/>
            <a:ext cx="2923048" cy="2923048"/>
          </a:xfrm>
          <a:prstGeom prst="ellipse">
            <a:avLst/>
          </a:prstGeom>
          <a:noFill/>
          <a:ln w="38100">
            <a:gradFill flip="none" rotWithShape="1">
              <a:gsLst>
                <a:gs pos="0">
                  <a:srgbClr val="FE7C3F">
                    <a:alpha val="0"/>
                  </a:srgbClr>
                </a:gs>
                <a:gs pos="100000">
                  <a:srgbClr val="FE7C3F">
                    <a:alpha val="60000"/>
                  </a:srgbClr>
                </a:gs>
              </a:gsLst>
              <a:lin ang="0" scaled="1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1899EC-4D3C-BABC-33DF-4C23F212F18D}"/>
              </a:ext>
            </a:extLst>
          </p:cNvPr>
          <p:cNvSpPr txBox="1"/>
          <p:nvPr/>
        </p:nvSpPr>
        <p:spPr>
          <a:xfrm>
            <a:off x="4769910" y="2116879"/>
            <a:ext cx="2732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spc="300" dirty="0">
                <a:gradFill flip="none" rotWithShape="1">
                  <a:gsLst>
                    <a:gs pos="50000">
                      <a:srgbClr val="2453FF"/>
                    </a:gs>
                    <a:gs pos="20000">
                      <a:srgbClr val="30BA78"/>
                    </a:gs>
                    <a:gs pos="80000">
                      <a:srgbClr val="FE7C3F">
                        <a:alpha val="50075"/>
                      </a:srgbClr>
                    </a:gs>
                  </a:gsLst>
                  <a:lin ang="0" scaled="1"/>
                  <a:tileRect/>
                </a:gradFill>
                <a:latin typeface="Poppins SemiBold" pitchFamily="2" charset="77"/>
                <a:cs typeface="Poppins SemiBold" pitchFamily="2" charset="77"/>
              </a:rPr>
              <a:t>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119827412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DylanVTI">
  <a:themeElements>
    <a:clrScheme name="DylanVTI">
      <a:dk1>
        <a:sysClr val="windowText" lastClr="000000"/>
      </a:dk1>
      <a:lt1>
        <a:sysClr val="window" lastClr="FFFFFF"/>
      </a:lt1>
      <a:dk2>
        <a:srgbClr val="1A1A33"/>
      </a:dk2>
      <a:lt2>
        <a:srgbClr val="EEFFE3"/>
      </a:lt2>
      <a:accent1>
        <a:srgbClr val="5C40EF"/>
      </a:accent1>
      <a:accent2>
        <a:srgbClr val="B8A0F8"/>
      </a:accent2>
      <a:accent3>
        <a:srgbClr val="00C777"/>
      </a:accent3>
      <a:accent4>
        <a:srgbClr val="005A66"/>
      </a:accent4>
      <a:accent5>
        <a:srgbClr val="9956EA"/>
      </a:accent5>
      <a:accent6>
        <a:srgbClr val="9BBB25"/>
      </a:accent6>
      <a:hlink>
        <a:srgbClr val="674CF0"/>
      </a:hlink>
      <a:folHlink>
        <a:srgbClr val="B53699"/>
      </a:folHlink>
    </a:clrScheme>
    <a:fontScheme name="Dylan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Dylan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lanVTI" id="{CD0E21EA-FD0B-4FCD-9D95-B274E3CB7535}" vid="{F2F2D961-94DA-46D9-ABD7-77D6D5FB2C2D}"/>
    </a:ext>
  </a:extLst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34328</TotalTime>
  <Words>1440</Words>
  <Application>Microsoft Office PowerPoint</Application>
  <PresentationFormat>On-screen Show (16:9)</PresentationFormat>
  <Paragraphs>221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DylanVTI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Taming the Beast: Overcoming Cloud-Native Complexity</dc:title>
  <dc:subject/>
  <dc:creator/>
  <cp:keywords/>
  <dc:description/>
  <cp:lastModifiedBy>Keith Miracle</cp:lastModifiedBy>
  <cp:revision>226</cp:revision>
  <dcterms:modified xsi:type="dcterms:W3CDTF">2025-07-28T09:03:34Z</dcterms:modified>
  <cp:category/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16</vt:i4>
  </property>
  <property fmtid="{D5CDD505-2E9C-101B-9397-08002B2CF9AE}" pid="3" name="PresentationFormat">
    <vt:lpwstr>On-screen Show (16:9)</vt:lpwstr>
  </property>
  <property fmtid="{D5CDD505-2E9C-101B-9397-08002B2CF9AE}" pid="4" name="Slides">
    <vt:i4>16</vt:i4>
  </property>
</Properties>
</file>