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225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8233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645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351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841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724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928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007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7523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6717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852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FCFB0-4761-4F64-8820-5BC63F32D915}" type="datetimeFigureOut">
              <a:rPr lang="he-IL" smtClean="0"/>
              <a:t>כ"א/כסלו/תשפ"ב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1CD1C-72D4-4B26-AB4F-D87EA780CF8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393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495007"/>
              </p:ext>
            </p:extLst>
          </p:nvPr>
        </p:nvGraphicFramePr>
        <p:xfrm>
          <a:off x="1607751" y="1765870"/>
          <a:ext cx="8128000" cy="741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blipFill dpi="0" rotWithShape="1">
                      <a:blip r:embed="rId2"/>
                      <a:srcRect/>
                      <a:stretch>
                        <a:fillRect l="-30000" t="-40000" r="-5000" b="-20000"/>
                      </a:stretch>
                    </a:blip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906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510261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מסך רחב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Ruth Riss</dc:creator>
  <cp:lastModifiedBy>Ruth Riss</cp:lastModifiedBy>
  <cp:revision>3</cp:revision>
  <dcterms:created xsi:type="dcterms:W3CDTF">2021-11-25T13:54:49Z</dcterms:created>
  <dcterms:modified xsi:type="dcterms:W3CDTF">2021-11-25T14:05:28Z</dcterms:modified>
</cp:coreProperties>
</file>