
<file path=[Content_Types].xml><?xml version="1.0" encoding="utf-8"?>
<Types xmlns="http://schemas.openxmlformats.org/package/2006/content-types">
  <Default Extension="rels" ContentType="application/vnd.openxmlformats-package.relationships+xml"/>
  <Override ContentType="application/vnd.openxmlformats-package.relationships+xml" PartName="/_rels/.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package.relationships+xml" PartName="/ppt/_rels/presentation.xml.rels"/>
  <Override ContentType="application/vnd.openxmlformats-officedocument.drawingml.chart+xml" PartName="/ppt/charts/chart2.xml"/>
  <Override ContentType="application/vnd.openxmlformats-officedocument.spreadsheetml.sheet" PartName="/ppt/embeddings/Microsoft_Excel_Worksheet2.xlsx"/>
  <Override ContentType="application/vnd.openxmlformats-officedocument.presentationml.presentation.main+xml" PartName="/ppt/presentation.xml"/>
  <Override ContentType="application/vnd.openxmlformats-package.relationships+xml" PartName="/ppt/slideLayouts/_rels/slideLayout1.xml.rels"/>
  <Override ContentType="application/vnd.openxmlformats-package.relationships+xml" PartName="/ppt/slideLayouts/_rels/slideLayout10.xml.rels"/>
  <Override ContentType="application/vnd.openxmlformats-package.relationships+xml" PartName="/ppt/slideLayouts/_rels/slideLayout11.xml.rels"/>
  <Override ContentType="application/vnd.openxmlformats-package.relationships+xml" PartName="/ppt/slideLayouts/_rels/slideLayout12.xml.rels"/>
  <Override ContentType="application/vnd.openxmlformats-package.relationships+xml" PartName="/ppt/slideLayouts/_rels/slideLayout13.xml.rels"/>
  <Override ContentType="application/vnd.openxmlformats-package.relationships+xml" PartName="/ppt/slideLayouts/_rels/slideLayout14.xml.rels"/>
  <Override ContentType="application/vnd.openxmlformats-package.relationships+xml" PartName="/ppt/slideLayouts/_rels/slideLayout15.xml.rels"/>
  <Override ContentType="application/vnd.openxmlformats-package.relationships+xml" PartName="/ppt/slideLayouts/_rels/slideLayout16.xml.rels"/>
  <Override ContentType="application/vnd.openxmlformats-package.relationships+xml" PartName="/ppt/slideLayouts/_rels/slideLayout17.xml.rels"/>
  <Override ContentType="application/vnd.openxmlformats-package.relationships+xml" PartName="/ppt/slideLayouts/_rels/slideLayout18.xml.rels"/>
  <Override ContentType="application/vnd.openxmlformats-package.relationships+xml" PartName="/ppt/slideLayouts/_rels/slideLayout19.xml.rels"/>
  <Override ContentType="application/vnd.openxmlformats-package.relationships+xml" PartName="/ppt/slideLayouts/_rels/slideLayout2.xml.rels"/>
  <Override ContentType="application/vnd.openxmlformats-package.relationships+xml" PartName="/ppt/slideLayouts/_rels/slideLayout20.xml.rels"/>
  <Override ContentType="application/vnd.openxmlformats-package.relationships+xml" PartName="/ppt/slideLayouts/_rels/slideLayout21.xml.rels"/>
  <Override ContentType="application/vnd.openxmlformats-package.relationships+xml" PartName="/ppt/slideLayouts/_rels/slideLayout22.xml.rels"/>
  <Override ContentType="application/vnd.openxmlformats-package.relationships+xml" PartName="/ppt/slideLayouts/_rels/slideLayout23.xml.rels"/>
  <Override ContentType="application/vnd.openxmlformats-package.relationships+xml" PartName="/ppt/slideLayouts/_rels/slideLayout24.xml.rels"/>
  <Override ContentType="application/vnd.openxmlformats-package.relationships+xml" PartName="/ppt/slideLayouts/_rels/slideLayout3.xml.rels"/>
  <Override ContentType="application/vnd.openxmlformats-package.relationships+xml" PartName="/ppt/slideLayouts/_rels/slideLayout4.xml.rels"/>
  <Override ContentType="application/vnd.openxmlformats-package.relationships+xml" PartName="/ppt/slideLayouts/_rels/slideLayout5.xml.rels"/>
  <Override ContentType="application/vnd.openxmlformats-package.relationships+xml" PartName="/ppt/slideLayouts/_rels/slideLayout6.xml.rels"/>
  <Override ContentType="application/vnd.openxmlformats-package.relationships+xml" PartName="/ppt/slideLayouts/_rels/slideLayout7.xml.rels"/>
  <Override ContentType="application/vnd.openxmlformats-package.relationships+xml" PartName="/ppt/slideLayouts/_rels/slideLayout8.xml.rels"/>
  <Override ContentType="application/vnd.openxmlformats-package.relationships+xml" PartName="/ppt/slideLayouts/_rels/slideLayout9.xml.rels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package.relationships+xml" PartName="/ppt/slideMasters/_rels/slideMaster1.xml.rels"/>
  <Override ContentType="application/vnd.openxmlformats-package.relationships+xml" PartName="/ppt/slideMasters/_rels/slideMaster2.xml.rels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package.relationships+xml" PartName="/ppt/slides/_rels/slide1.xml.rels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1"/>
    <Relationship Target="docProps/app.xml" Type="http://schemas.openxmlformats.org/officeDocument/2006/relationships/extended-properties" Id="rId2"/>
    <Relationship Target="docProps/custom.xml" Type="http://schemas.openxmlformats.org/officeDocument/2006/relationships/custom-properties" Id="rId3"/>
    <Relationship Target="ppt/presentation.xml" Type="http://schemas.openxmlformats.org/officeDocument/2006/relationships/officeDocument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ns6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ns12="http://schemas.openxmlformats.org/drawingml/2006/compatibility" xmlns:ns13="http://schemas.openxmlformats.org/drawingml/2006/lockedCanvas">
  <p:sldMasterIdLst>
    <p:sldMasterId id="2147483648" r:id="rId2"/>
    <p:sldMasterId id="2147483661" r:id="rId3"/>
  </p:sldMasterIdLst>
  <p:sldIdLst>
    <p:sldId id="256" r:id="rId4"/>
    <p:sldId id="1747053930" r:id="rId5"/>
  </p:sldIdLst>
  <p:sldSz cx="9144000" cy="5143500"/>
  <p:notesSz cx="7559675" cy="10691812"/>
</p:presentation>
</file>

<file path=ppt/_rels/presentation.xml.rels><?xml version="1.0" encoding="UTF-8" standalone="yes"?>
<Relationships xmlns="http://schemas.openxmlformats.org/package/2006/relationships">
    <Relationship Target="theme/theme1.xml" Type="http://schemas.openxmlformats.org/officeDocument/2006/relationships/theme" Id="rId1"/>
    <Relationship Target="slideMasters/slideMaster1.xml" Type="http://schemas.openxmlformats.org/officeDocument/2006/relationships/slideMaster" Id="rId2"/>
    <Relationship Target="slideMasters/slideMaster2.xml" Type="http://schemas.openxmlformats.org/officeDocument/2006/relationships/slideMaster" Id="rId3"/>
    <Relationship Target="slides/slide1.xml" Type="http://schemas.openxmlformats.org/officeDocument/2006/relationships/slide" Id="rId4"/>
    <Relationship Target="slides/slide2.xml" Type="http://schemas.openxmlformats.org/officeDocument/2006/relationships/slide" Id="rId5"/>
</Relationships>

</file>

<file path=ppt/charts/_rels/chart2.xml.rels><?xml version="1.0" encoding="UTF-8" standalone="yes"?>
<Relationships xmlns="http://schemas.openxmlformats.org/package/2006/relationships">
    <Relationship Target="../embeddings/Microsoft_Excel_Worksheet2.xlsx" Type="http://schemas.openxmlformats.org/officeDocument/2006/relationships/package" Id="rId1"/>
</Relationships>

</file>

<file path=ppt/charts/chart2.xml><?xml version="1.0" encoding="utf-8"?>
<c:chartSpace xmlns:w="http://schemas.openxmlformats.org/wordprocessingml/2006/main" xmlns:m="http://schemas.openxmlformats.org/officeDocument/2006/math" xmlns:r="http://schemas.openxmlformats.org/officeDocument/2006/relationships" xmlns:w14="http://schemas.microsoft.com/office/word/2010/wordml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ns10="http://schemas.openxmlformats.org/schemaLibrary/2006/main" xmlns:wne="http://schemas.microsoft.com/office/word/2006/wordml" xmlns:c="http://schemas.openxmlformats.org/drawingml/2006/chart" xmlns:ns13="http://schemas.openxmlformats.org/drawingml/2006/chartDrawing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ns18="urn:schemas-microsoft-com:office:excel" xmlns:o="urn:schemas-microsoft-com:office:office" xmlns:v="urn:schemas-microsoft-com:vml" xmlns:w10="urn:schemas-microsoft-com:office:word" xmlns:ns22="urn:schemas-microsoft-com:office:powerpoint" xmlns:ns24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etp="http://schemas.microsoft.com/office/webextensions/taskpanes/2010/11" xmlns:we="http://schemas.microsoft.com/office/webextensions/webextension/2010/11" xmlns:ns34="http://schemas.openxmlformats.org/drawingml/2006/compatibility" xmlns:ns35="http://schemas.openxmlformats.org/drawingml/2006/lockedCanvas">
  <c:date1904 val="false"/>
  <c:lang val="en-US"/>
  <c:roundedCorners val="false"/>
  <c:chart>
    <c:title>
      <c:layout/>
      <c:overlay val="false"/>
      <c:spPr>
        <a:noFill/>
        <a:ln>
          <a:noFill/>
        </a:ln>
        <a:effectLst/>
      </c:spPr>
      <c:txPr>
        <a:bodyPr rot="0" spcFirstLastPara="true" vertOverflow="ellipsis" vert="horz" wrap="square" anchor="ctr" anchorCtr="true"/>
        <a:lstStyle/>
        <a:p>
          <a:pPr>
            <a:defRPr sz="1862" b="false" i="false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false"/>
    <c:plotArea>
      <c:layout/>
      <c:barChart>
        <c:barDir val="col"/>
        <c:grouping val="clustered"/>
        <c:varyColors val="false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false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false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false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277643576"/>
        <c:axId val="277643968"/>
      </c:barChart>
      <c:catAx>
        <c:axId val="27764357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true" vertOverflow="ellipsis" vert="horz" wrap="square" anchor="ctr" anchorCtr="true"/>
          <a:lstStyle/>
          <a:p>
            <a:pPr>
              <a:defRPr sz="1197" b="false" i="false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643968"/>
        <c:crosses val="autoZero"/>
        <c:auto val="true"/>
        <c:lblAlgn val="ctr"/>
        <c:lblOffset val="100"/>
        <c:noMultiLvlLbl val="false"/>
      </c:catAx>
      <c:valAx>
        <c:axId val="277643968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true" vertOverflow="ellipsis" vert="horz" wrap="square" anchor="ctr" anchorCtr="true"/>
          <a:lstStyle/>
          <a:p>
            <a:pPr>
              <a:defRPr sz="1197" b="false" i="false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643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false"/>
      <c:spPr>
        <a:noFill/>
        <a:ln>
          <a:noFill/>
        </a:ln>
        <a:effectLst/>
      </c:spPr>
      <c:txPr>
        <a:bodyPr rot="0" spcFirstLastPara="true" vertOverflow="ellipsis" vert="horz" wrap="square" anchor="ctr" anchorCtr="true"/>
        <a:lstStyle/>
        <a:p>
          <a:pPr>
            <a:defRPr sz="1197" b="false" i="false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true"/>
    <c:dispBlanksAs val="gap"/>
    <c:showDLblsOverMax val="false"/>
  </c:chart>
  <c:txPr>
    <a:bodyPr/>
    <a:lstStyle/>
    <a:p>
      <a:pPr>
        <a:defRPr sz="800"/>
      </a:pPr>
      <a:endParaRPr lang="en-US"/>
    </a:p>
  </c:txPr>
  <c:externalData r:id="rId1">
    <c:autoUpdate val="false"/>
  </c:externalData>
</c:chartSpace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800680" y="204444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735264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80068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82452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784872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784872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682452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580068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5800680" y="266760"/>
            <a:ext cx="3028680" cy="340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302868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313560" y="463680"/>
            <a:ext cx="4829040" cy="10287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80068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800680" y="266760"/>
            <a:ext cx="3028680" cy="340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735264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800680" y="204444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800680" y="204444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735264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580068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82452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7848720" y="26676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784872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682452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5800680" y="2044440"/>
            <a:ext cx="9748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302868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313560" y="463680"/>
            <a:ext cx="4829040" cy="10287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80068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340308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352640" y="204444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80068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7352640" y="266760"/>
            <a:ext cx="147780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800680" y="2044440"/>
            <a:ext cx="3028680" cy="1623240"/>
          </a:xfrm>
          <a:prstGeom prst="rect">
            <a:avLst/>
          </a:prstGeom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</p:sldLayout>
</file>

<file path=ppt/slideMasters/_rels/slideMaster1.xml.rels><?xml version="1.0" encoding="UTF-8" standalone="yes"?>
<Relationships xmlns="http://schemas.openxmlformats.org/package/2006/relationships">
    <Relationship Target="../theme/theme1.xml" Type="http://schemas.openxmlformats.org/officeDocument/2006/relationships/theme" Id="rId1"/>
    <Relationship Target="../slideLayouts/slideLayout1.xml" Type="http://schemas.openxmlformats.org/officeDocument/2006/relationships/slideLayout" Id="rId2"/>
    <Relationship Target="../slideLayouts/slideLayout2.xml" Type="http://schemas.openxmlformats.org/officeDocument/2006/relationships/slideLayout" Id="rId3"/>
    <Relationship Target="../slideLayouts/slideLayout3.xml" Type="http://schemas.openxmlformats.org/officeDocument/2006/relationships/slideLayout" Id="rId4"/>
    <Relationship Target="../slideLayouts/slideLayout4.xml" Type="http://schemas.openxmlformats.org/officeDocument/2006/relationships/slideLayout" Id="rId5"/>
    <Relationship Target="../slideLayouts/slideLayout5.xml" Type="http://schemas.openxmlformats.org/officeDocument/2006/relationships/slideLayout" Id="rId6"/>
    <Relationship Target="../slideLayouts/slideLayout6.xml" Type="http://schemas.openxmlformats.org/officeDocument/2006/relationships/slideLayout" Id="rId7"/>
    <Relationship Target="../slideLayouts/slideLayout7.xml" Type="http://schemas.openxmlformats.org/officeDocument/2006/relationships/slideLayout" Id="rId8"/>
    <Relationship Target="../slideLayouts/slideLayout8.xml" Type="http://schemas.openxmlformats.org/officeDocument/2006/relationships/slideLayout" Id="rId9"/>
    <Relationship Target="../slideLayouts/slideLayout9.xml" Type="http://schemas.openxmlformats.org/officeDocument/2006/relationships/slideLayout" Id="rId10"/>
    <Relationship Target="../slideLayouts/slideLayout10.xml" Type="http://schemas.openxmlformats.org/officeDocument/2006/relationships/slideLayout" Id="rId11"/>
    <Relationship Target="../slideLayouts/slideLayout11.xml" Type="http://schemas.openxmlformats.org/officeDocument/2006/relationships/slideLayout" Id="rId12"/>
    <Relationship Target="../slideLayouts/slideLayout12.xml" Type="http://schemas.openxmlformats.org/officeDocument/2006/relationships/slideLayout" Id="rId13"/>
</Relationships>

</file>

<file path=ppt/slideMasters/_rels/slideMaster2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    <Relationship Target="../slideLayouts/slideLayout13.xml" Type="http://schemas.openxmlformats.org/officeDocument/2006/relationships/slideLayout" Id="rId2"/>
    <Relationship Target="../slideLayouts/slideLayout14.xml" Type="http://schemas.openxmlformats.org/officeDocument/2006/relationships/slideLayout" Id="rId3"/>
    <Relationship Target="../slideLayouts/slideLayout15.xml" Type="http://schemas.openxmlformats.org/officeDocument/2006/relationships/slideLayout" Id="rId4"/>
    <Relationship Target="../slideLayouts/slideLayout16.xml" Type="http://schemas.openxmlformats.org/officeDocument/2006/relationships/slideLayout" Id="rId5"/>
    <Relationship Target="../slideLayouts/slideLayout17.xml" Type="http://schemas.openxmlformats.org/officeDocument/2006/relationships/slideLayout" Id="rId6"/>
    <Relationship Target="../slideLayouts/slideLayout18.xml" Type="http://schemas.openxmlformats.org/officeDocument/2006/relationships/slideLayout" Id="rId7"/>
    <Relationship Target="../slideLayouts/slideLayout19.xml" Type="http://schemas.openxmlformats.org/officeDocument/2006/relationships/slideLayout" Id="rId8"/>
    <Relationship Target="../slideLayouts/slideLayout20.xml" Type="http://schemas.openxmlformats.org/officeDocument/2006/relationships/slideLayout" Id="rId9"/>
    <Relationship Target="../slideLayouts/slideLayout21.xml" Type="http://schemas.openxmlformats.org/officeDocument/2006/relationships/slideLayout" Id="rId10"/>
    <Relationship Target="../slideLayouts/slideLayout22.xml" Type="http://schemas.openxmlformats.org/officeDocument/2006/relationships/slideLayout" Id="rId11"/>
    <Relationship Target="../slideLayouts/slideLayout23.xml" Type="http://schemas.openxmlformats.org/officeDocument/2006/relationships/slideLayout" Id="rId12"/>
    <Relationship Target="../slideLayouts/slideLayout24.xml" Type="http://schemas.openxmlformats.org/officeDocument/2006/relationships/slideLayout" Id="rId13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314280" y="4535640"/>
            <a:ext cx="274680" cy="33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7200" rIns="0" tIns="0" bIns="0" anchor="b"/>
          <a:p>
            <a:pPr>
              <a:lnSpc>
                <a:spcPct val="85000"/>
              </a:lnSpc>
              <a:spcAft>
                <a:spcPts val="1199"/>
              </a:spcAft>
            </a:pPr>
            <a:fld id="{DABB8F77-C09E-44CE-B6CE-61E6F92E0317}" type="slidenum">
              <a:rPr b="0" lang="en-US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313560" y="267480"/>
            <a:ext cx="4829040" cy="230364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85000"/>
              </a:lnSpc>
            </a:pPr>
            <a:r>
              <a:rPr b="0" lang="en-US" sz="55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Click to edit title</a:t>
            </a:r>
            <a:endParaRPr b="0" lang="en-US" sz="5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800680" y="266760"/>
            <a:ext cx="3028680" cy="340308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400" spc="-18" strike="noStrike">
                <a:solidFill>
                  <a:srgbClr val="ff79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Click to edit text</a:t>
            </a:r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  <a:p>
            <a:r>
              <a:rPr b="0" lang="en-US" sz="14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Second level</a:t>
            </a:r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3560" y="4233960"/>
            <a:ext cx="612360" cy="612360"/>
          </a:xfrm>
          <a:prstGeom prst="rect">
            <a:avLst/>
          </a:prstGeom>
          <a:solidFill>
            <a:srgbClr val="ff79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500760" y="4708440"/>
            <a:ext cx="74160" cy="87120"/>
          </a:xfrm>
          <a:custGeom>
            <a:avLst/>
            <a:gdLst/>
            <a:ahLst/>
            <a:rect l="l" t="t" r="r" b="b"/>
            <a:pathLst>
              <a:path w="93" h="109">
                <a:moveTo>
                  <a:pt x="66" y="99"/>
                </a:moveTo>
                <a:cubicBezTo>
                  <a:pt x="55" y="106"/>
                  <a:pt x="43" y="109"/>
                  <a:pt x="31" y="109"/>
                </a:cubicBezTo>
                <a:cubicBezTo>
                  <a:pt x="11" y="109"/>
                  <a:pt x="0" y="96"/>
                  <a:pt x="0" y="79"/>
                </a:cubicBezTo>
                <a:cubicBezTo>
                  <a:pt x="0" y="55"/>
                  <a:pt x="21" y="42"/>
                  <a:pt x="66" y="37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24"/>
                  <a:pt x="60" y="19"/>
                  <a:pt x="49" y="19"/>
                </a:cubicBezTo>
                <a:cubicBezTo>
                  <a:pt x="39" y="19"/>
                  <a:pt x="30" y="24"/>
                  <a:pt x="24" y="32"/>
                </a:cubicBezTo>
                <a:cubicBezTo>
                  <a:pt x="5" y="21"/>
                  <a:pt x="5" y="21"/>
                  <a:pt x="5" y="21"/>
                </a:cubicBezTo>
                <a:cubicBezTo>
                  <a:pt x="15" y="7"/>
                  <a:pt x="30" y="0"/>
                  <a:pt x="50" y="0"/>
                </a:cubicBezTo>
                <a:cubicBezTo>
                  <a:pt x="77" y="0"/>
                  <a:pt x="93" y="12"/>
                  <a:pt x="93" y="32"/>
                </a:cubicBezTo>
                <a:cubicBezTo>
                  <a:pt x="93" y="32"/>
                  <a:pt x="93" y="108"/>
                  <a:pt x="93" y="108"/>
                </a:cubicBezTo>
                <a:cubicBezTo>
                  <a:pt x="68" y="108"/>
                  <a:pt x="68" y="108"/>
                  <a:pt x="68" y="108"/>
                </a:cubicBezTo>
                <a:lnTo>
                  <a:pt x="66" y="99"/>
                </a:lnTo>
                <a:close/>
                <a:moveTo>
                  <a:pt x="27" y="77"/>
                </a:moveTo>
                <a:cubicBezTo>
                  <a:pt x="27" y="84"/>
                  <a:pt x="31" y="90"/>
                  <a:pt x="39" y="90"/>
                </a:cubicBezTo>
                <a:cubicBezTo>
                  <a:pt x="48" y="90"/>
                  <a:pt x="57" y="87"/>
                  <a:pt x="65" y="79"/>
                </a:cubicBezTo>
                <a:cubicBezTo>
                  <a:pt x="65" y="54"/>
                  <a:pt x="65" y="54"/>
                  <a:pt x="65" y="54"/>
                </a:cubicBezTo>
                <a:cubicBezTo>
                  <a:pt x="39" y="57"/>
                  <a:pt x="27" y="64"/>
                  <a:pt x="27" y="7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592920" y="4708440"/>
            <a:ext cx="75960" cy="87120"/>
          </a:xfrm>
          <a:custGeom>
            <a:avLst/>
            <a:gdLst/>
            <a:ahLst/>
            <a:rect l="l" t="t" r="r" b="b"/>
            <a:pathLst>
              <a:path w="94" h="108">
                <a:moveTo>
                  <a:pt x="0" y="5"/>
                </a:moveTo>
                <a:cubicBezTo>
                  <a:pt x="23" y="2"/>
                  <a:pt x="23" y="2"/>
                  <a:pt x="23" y="2"/>
                </a:cubicBezTo>
                <a:cubicBezTo>
                  <a:pt x="25" y="15"/>
                  <a:pt x="25" y="15"/>
                  <a:pt x="25" y="15"/>
                </a:cubicBezTo>
                <a:cubicBezTo>
                  <a:pt x="38" y="5"/>
                  <a:pt x="48" y="0"/>
                  <a:pt x="61" y="0"/>
                </a:cubicBezTo>
                <a:cubicBezTo>
                  <a:pt x="83" y="0"/>
                  <a:pt x="94" y="12"/>
                  <a:pt x="94" y="34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66" y="108"/>
                  <a:pt x="66" y="108"/>
                  <a:pt x="66" y="108"/>
                </a:cubicBezTo>
                <a:cubicBezTo>
                  <a:pt x="66" y="39"/>
                  <a:pt x="66" y="39"/>
                  <a:pt x="66" y="39"/>
                </a:cubicBezTo>
                <a:cubicBezTo>
                  <a:pt x="66" y="26"/>
                  <a:pt x="63" y="21"/>
                  <a:pt x="53" y="21"/>
                </a:cubicBezTo>
                <a:cubicBezTo>
                  <a:pt x="45" y="21"/>
                  <a:pt x="36" y="24"/>
                  <a:pt x="27" y="32"/>
                </a:cubicBezTo>
                <a:cubicBezTo>
                  <a:pt x="27" y="108"/>
                  <a:pt x="27" y="108"/>
                  <a:pt x="27" y="108"/>
                </a:cubicBezTo>
                <a:cubicBezTo>
                  <a:pt x="0" y="108"/>
                  <a:pt x="0" y="108"/>
                  <a:pt x="0" y="108"/>
                </a:cubicBezTo>
                <a:lnTo>
                  <a:pt x="0" y="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7"/>
          <p:cNvSpPr/>
          <p:nvPr/>
        </p:nvSpPr>
        <p:spPr>
          <a:xfrm>
            <a:off x="778680" y="4708440"/>
            <a:ext cx="78840" cy="88560"/>
          </a:xfrm>
          <a:custGeom>
            <a:avLst/>
            <a:gdLst/>
            <a:ahLst/>
            <a:rect l="l" t="t" r="r" b="b"/>
            <a:pathLst>
              <a:path w="98" h="110">
                <a:moveTo>
                  <a:pt x="50" y="110"/>
                </a:moveTo>
                <a:cubicBezTo>
                  <a:pt x="19" y="110"/>
                  <a:pt x="0" y="90"/>
                  <a:pt x="0" y="55"/>
                </a:cubicBezTo>
                <a:cubicBezTo>
                  <a:pt x="0" y="20"/>
                  <a:pt x="19" y="0"/>
                  <a:pt x="49" y="0"/>
                </a:cubicBezTo>
                <a:cubicBezTo>
                  <a:pt x="80" y="0"/>
                  <a:pt x="98" y="20"/>
                  <a:pt x="98" y="54"/>
                </a:cubicBezTo>
                <a:cubicBezTo>
                  <a:pt x="98" y="56"/>
                  <a:pt x="97" y="57"/>
                  <a:pt x="97" y="59"/>
                </a:cubicBezTo>
                <a:cubicBezTo>
                  <a:pt x="27" y="59"/>
                  <a:pt x="27" y="59"/>
                  <a:pt x="27" y="59"/>
                </a:cubicBezTo>
                <a:cubicBezTo>
                  <a:pt x="28" y="79"/>
                  <a:pt x="36" y="89"/>
                  <a:pt x="52" y="89"/>
                </a:cubicBezTo>
                <a:cubicBezTo>
                  <a:pt x="63" y="89"/>
                  <a:pt x="70" y="85"/>
                  <a:pt x="76" y="76"/>
                </a:cubicBezTo>
                <a:cubicBezTo>
                  <a:pt x="96" y="87"/>
                  <a:pt x="96" y="87"/>
                  <a:pt x="96" y="87"/>
                </a:cubicBezTo>
                <a:cubicBezTo>
                  <a:pt x="87" y="102"/>
                  <a:pt x="71" y="110"/>
                  <a:pt x="50" y="110"/>
                </a:cubicBezTo>
                <a:close/>
                <a:moveTo>
                  <a:pt x="70" y="41"/>
                </a:moveTo>
                <a:cubicBezTo>
                  <a:pt x="70" y="27"/>
                  <a:pt x="62" y="19"/>
                  <a:pt x="49" y="19"/>
                </a:cubicBezTo>
                <a:cubicBezTo>
                  <a:pt x="37" y="19"/>
                  <a:pt x="29" y="27"/>
                  <a:pt x="28" y="41"/>
                </a:cubicBezTo>
                <a:lnTo>
                  <a:pt x="70" y="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/>
          <p:cNvSpPr/>
          <p:nvPr/>
        </p:nvSpPr>
        <p:spPr>
          <a:xfrm>
            <a:off x="347040" y="4708440"/>
            <a:ext cx="83880" cy="88560"/>
          </a:xfrm>
          <a:custGeom>
            <a:avLst/>
            <a:gdLst/>
            <a:ahLst/>
            <a:rect l="l" t="t" r="r" b="b"/>
            <a:pathLst>
              <a:path w="104" h="111">
                <a:moveTo>
                  <a:pt x="52" y="111"/>
                </a:moveTo>
                <a:cubicBezTo>
                  <a:pt x="25" y="111"/>
                  <a:pt x="0" y="93"/>
                  <a:pt x="0" y="55"/>
                </a:cubicBezTo>
                <a:cubicBezTo>
                  <a:pt x="0" y="17"/>
                  <a:pt x="25" y="0"/>
                  <a:pt x="52" y="0"/>
                </a:cubicBezTo>
                <a:cubicBezTo>
                  <a:pt x="79" y="0"/>
                  <a:pt x="104" y="17"/>
                  <a:pt x="104" y="55"/>
                </a:cubicBezTo>
                <a:cubicBezTo>
                  <a:pt x="104" y="93"/>
                  <a:pt x="79" y="111"/>
                  <a:pt x="52" y="111"/>
                </a:cubicBezTo>
                <a:close/>
                <a:moveTo>
                  <a:pt x="52" y="23"/>
                </a:moveTo>
                <a:cubicBezTo>
                  <a:pt x="31" y="23"/>
                  <a:pt x="28" y="42"/>
                  <a:pt x="28" y="55"/>
                </a:cubicBezTo>
                <a:cubicBezTo>
                  <a:pt x="28" y="69"/>
                  <a:pt x="31" y="87"/>
                  <a:pt x="52" y="87"/>
                </a:cubicBezTo>
                <a:cubicBezTo>
                  <a:pt x="73" y="87"/>
                  <a:pt x="77" y="69"/>
                  <a:pt x="77" y="55"/>
                </a:cubicBezTo>
                <a:cubicBezTo>
                  <a:pt x="77" y="42"/>
                  <a:pt x="73" y="23"/>
                  <a:pt x="52" y="2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9"/>
          <p:cNvSpPr/>
          <p:nvPr/>
        </p:nvSpPr>
        <p:spPr>
          <a:xfrm>
            <a:off x="446760" y="4708440"/>
            <a:ext cx="47160" cy="87120"/>
          </a:xfrm>
          <a:custGeom>
            <a:avLst/>
            <a:gdLst/>
            <a:ahLst/>
            <a:rect l="l" t="t" r="r" b="b"/>
            <a:pathLst>
              <a:path w="59" h="108">
                <a:moveTo>
                  <a:pt x="0" y="3"/>
                </a:moveTo>
                <a:cubicBezTo>
                  <a:pt x="26" y="3"/>
                  <a:pt x="26" y="3"/>
                  <a:pt x="26" y="3"/>
                </a:cubicBezTo>
                <a:cubicBezTo>
                  <a:pt x="26" y="15"/>
                  <a:pt x="26" y="15"/>
                  <a:pt x="26" y="15"/>
                </a:cubicBezTo>
                <a:cubicBezTo>
                  <a:pt x="31" y="8"/>
                  <a:pt x="44" y="0"/>
                  <a:pt x="55" y="0"/>
                </a:cubicBezTo>
                <a:cubicBezTo>
                  <a:pt x="57" y="0"/>
                  <a:pt x="58" y="0"/>
                  <a:pt x="59" y="1"/>
                </a:cubicBez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8" y="27"/>
                  <a:pt x="58" y="27"/>
                </a:cubicBezTo>
                <a:cubicBezTo>
                  <a:pt x="46" y="27"/>
                  <a:pt x="32" y="28"/>
                  <a:pt x="28" y="38"/>
                </a:cubicBezTo>
                <a:cubicBezTo>
                  <a:pt x="28" y="108"/>
                  <a:pt x="28" y="108"/>
                  <a:pt x="28" y="108"/>
                </a:cubicBezTo>
                <a:cubicBezTo>
                  <a:pt x="0" y="108"/>
                  <a:pt x="0" y="108"/>
                  <a:pt x="0" y="108"/>
                </a:cubicBez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10"/>
          <p:cNvSpPr/>
          <p:nvPr/>
        </p:nvSpPr>
        <p:spPr>
          <a:xfrm>
            <a:off x="685080" y="4708440"/>
            <a:ext cx="78840" cy="120240"/>
          </a:xfrm>
          <a:custGeom>
            <a:avLst/>
            <a:gdLst/>
            <a:ahLst/>
            <a:rect l="l" t="t" r="r" b="b"/>
            <a:pathLst>
              <a:path w="98" h="149">
                <a:moveTo>
                  <a:pt x="49" y="85"/>
                </a:moveTo>
                <a:cubicBezTo>
                  <a:pt x="70" y="85"/>
                  <a:pt x="72" y="64"/>
                  <a:pt x="72" y="50"/>
                </a:cubicBezTo>
                <a:cubicBezTo>
                  <a:pt x="72" y="33"/>
                  <a:pt x="64" y="20"/>
                  <a:pt x="49" y="20"/>
                </a:cubicBezTo>
                <a:cubicBezTo>
                  <a:pt x="39" y="20"/>
                  <a:pt x="28" y="27"/>
                  <a:pt x="28" y="51"/>
                </a:cubicBezTo>
                <a:cubicBezTo>
                  <a:pt x="28" y="64"/>
                  <a:pt x="29" y="85"/>
                  <a:pt x="49" y="85"/>
                </a:cubicBezTo>
                <a:close/>
                <a:moveTo>
                  <a:pt x="98" y="2"/>
                </a:moveTo>
                <a:cubicBezTo>
                  <a:pt x="98" y="102"/>
                  <a:pt x="98" y="102"/>
                  <a:pt x="98" y="102"/>
                </a:cubicBezTo>
                <a:cubicBezTo>
                  <a:pt x="98" y="119"/>
                  <a:pt x="97" y="148"/>
                  <a:pt x="47" y="149"/>
                </a:cubicBezTo>
                <a:cubicBezTo>
                  <a:pt x="26" y="149"/>
                  <a:pt x="7" y="141"/>
                  <a:pt x="3" y="123"/>
                </a:cubicBezTo>
                <a:cubicBezTo>
                  <a:pt x="30" y="118"/>
                  <a:pt x="30" y="118"/>
                  <a:pt x="30" y="118"/>
                </a:cubicBezTo>
                <a:cubicBezTo>
                  <a:pt x="32" y="123"/>
                  <a:pt x="35" y="128"/>
                  <a:pt x="50" y="128"/>
                </a:cubicBezTo>
                <a:cubicBezTo>
                  <a:pt x="65" y="128"/>
                  <a:pt x="72" y="122"/>
                  <a:pt x="72" y="10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2"/>
                  <a:pt x="71" y="92"/>
                  <a:pt x="71" y="92"/>
                </a:cubicBezTo>
                <a:cubicBezTo>
                  <a:pt x="67" y="100"/>
                  <a:pt x="60" y="108"/>
                  <a:pt x="44" y="108"/>
                </a:cubicBezTo>
                <a:cubicBezTo>
                  <a:pt x="19" y="108"/>
                  <a:pt x="0" y="91"/>
                  <a:pt x="0" y="55"/>
                </a:cubicBezTo>
                <a:cubicBezTo>
                  <a:pt x="0" y="20"/>
                  <a:pt x="20" y="0"/>
                  <a:pt x="42" y="0"/>
                </a:cubicBezTo>
                <a:cubicBezTo>
                  <a:pt x="63" y="0"/>
                  <a:pt x="71" y="10"/>
                  <a:pt x="73" y="15"/>
                </a:cubicBezTo>
                <a:cubicBezTo>
                  <a:pt x="73" y="15"/>
                  <a:pt x="73" y="15"/>
                  <a:pt x="73" y="15"/>
                </a:cubicBezTo>
                <a:cubicBezTo>
                  <a:pt x="75" y="2"/>
                  <a:pt x="75" y="2"/>
                  <a:pt x="75" y="2"/>
                </a:cubicBezTo>
                <a:lnTo>
                  <a:pt x="98" y="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843840" y="4678200"/>
            <a:ext cx="58320" cy="26640"/>
          </a:xfrm>
          <a:custGeom>
            <a:avLst/>
            <a:gdLst/>
            <a:ahLst/>
            <a:rect l="l" t="t" r="r" b="b"/>
            <a:pathLst>
              <a:path w="37" h="17">
                <a:moveTo>
                  <a:pt x="14" y="2"/>
                </a:moveTo>
                <a:lnTo>
                  <a:pt x="9" y="2"/>
                </a:lnTo>
                <a:lnTo>
                  <a:pt x="9" y="17"/>
                </a:lnTo>
                <a:lnTo>
                  <a:pt x="6" y="17"/>
                </a:lnTo>
                <a:lnTo>
                  <a:pt x="6" y="2"/>
                </a:lnTo>
                <a:lnTo>
                  <a:pt x="0" y="2"/>
                </a:lnTo>
                <a:lnTo>
                  <a:pt x="0" y="0"/>
                </a:lnTo>
                <a:lnTo>
                  <a:pt x="14" y="0"/>
                </a:lnTo>
                <a:lnTo>
                  <a:pt x="14" y="2"/>
                </a:lnTo>
                <a:close/>
                <a:moveTo>
                  <a:pt x="37" y="17"/>
                </a:moveTo>
                <a:lnTo>
                  <a:pt x="34" y="17"/>
                </a:lnTo>
                <a:lnTo>
                  <a:pt x="34" y="2"/>
                </a:lnTo>
                <a:lnTo>
                  <a:pt x="34" y="2"/>
                </a:lnTo>
                <a:lnTo>
                  <a:pt x="29" y="17"/>
                </a:lnTo>
                <a:lnTo>
                  <a:pt x="27" y="17"/>
                </a:lnTo>
                <a:lnTo>
                  <a:pt x="21" y="2"/>
                </a:lnTo>
                <a:lnTo>
                  <a:pt x="20" y="2"/>
                </a:lnTo>
                <a:lnTo>
                  <a:pt x="20" y="17"/>
                </a:lnTo>
                <a:lnTo>
                  <a:pt x="18" y="17"/>
                </a:lnTo>
                <a:lnTo>
                  <a:pt x="18" y="0"/>
                </a:lnTo>
                <a:lnTo>
                  <a:pt x="22" y="0"/>
                </a:lnTo>
                <a:lnTo>
                  <a:pt x="28" y="13"/>
                </a:lnTo>
                <a:lnTo>
                  <a:pt x="33" y="0"/>
                </a:lnTo>
                <a:lnTo>
                  <a:pt x="37" y="0"/>
                </a:lnTo>
                <a:lnTo>
                  <a:pt x="37" y="1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314280" y="4535640"/>
            <a:ext cx="274680" cy="33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7200" rIns="0" tIns="0" bIns="0" anchor="b"/>
          <a:p>
            <a:pPr>
              <a:lnSpc>
                <a:spcPct val="85000"/>
              </a:lnSpc>
              <a:spcAft>
                <a:spcPts val="1199"/>
              </a:spcAft>
            </a:pPr>
            <a:fld id="{713B6D58-A814-4F47-8800-DC707BD9071B}" type="slidenum">
              <a:rPr b="0" lang="en-US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14280" y="1181160"/>
            <a:ext cx="8515080" cy="336996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400" spc="-18" strike="noStrike">
                <a:solidFill>
                  <a:srgbClr val="ff79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Click to edit text</a:t>
            </a:r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  <a:p>
            <a:r>
              <a:rPr b="0" lang="en-US" sz="14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Second level</a:t>
            </a:r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  <a:p>
            <a:pPr lvl="2" marL="181080" indent="-180720">
              <a:lnSpc>
                <a:spcPct val="100000"/>
              </a:lnSpc>
              <a:spcBef>
                <a:spcPts val="601"/>
              </a:spcBef>
              <a:buClr>
                <a:srgbClr val="ff7900"/>
              </a:buClr>
              <a:buFont typeface="Wingdings" charset="2"/>
              <a:buChar char=""/>
            </a:pPr>
            <a:r>
              <a:rPr b="0" lang="en-US" sz="14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Third level</a:t>
            </a:r>
            <a:endParaRPr b="0" lang="en-US" sz="1400" spc="-18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55 Roman"/>
            </a:endParaRPr>
          </a:p>
          <a:p>
            <a:pPr lvl="3" marL="407880" indent="-19008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4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55 Roman"/>
              </a:rPr>
              <a:t>Fourth level</a:t>
            </a:r>
            <a:endParaRPr b="0" lang="en-US" sz="1400" spc="-18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55 Roman"/>
            </a:endParaRPr>
          </a:p>
          <a:p>
            <a:pPr lvl="4" marL="595440" indent="-1728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4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55 Roman"/>
              </a:rPr>
              <a:t>Fifth level</a:t>
            </a:r>
            <a:endParaRPr b="0" lang="en-US" sz="2000" spc="-18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55 Roman"/>
            </a:endParaRPr>
          </a:p>
          <a:p>
            <a:pPr lvl="5" marL="800280" indent="-19008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55 Roman"/>
              </a:rPr>
              <a:t>Sixth level</a:t>
            </a:r>
            <a:endParaRPr b="0" lang="en-US" sz="2000" spc="-18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55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title"/>
          </p:nvPr>
        </p:nvSpPr>
        <p:spPr>
          <a:xfrm>
            <a:off x="313200" y="268200"/>
            <a:ext cx="8516160" cy="74088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2000" spc="-18" strike="noStrike">
                <a:solidFill>
                  <a:srgbClr val="ff7900"/>
                </a:solidFill>
                <a:uFill>
                  <a:solidFill>
                    <a:srgbClr val="ffffff"/>
                  </a:solidFill>
                </a:uFill>
                <a:latin typeface="Helvetica 75 Bold"/>
              </a:rPr>
              <a:t>Click to edit title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    <Relationship Target="../charts/chart2.xml" Type="http://schemas.openxmlformats.org/officeDocument/2006/relationships/chart" Id="rId2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13560" y="267480"/>
            <a:ext cx="4829040" cy="2303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800680" y="266760"/>
            <a:ext cx="3028680" cy="3403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US" sz="1400" spc="-18" strike="noStrike">
              <a:solidFill>
                <a:srgbClr val="ff7900"/>
              </a:solidFill>
              <a:uFill>
                <a:solidFill>
                  <a:srgbClr val="ffffff"/>
                </a:solidFill>
              </a:uFill>
              <a:latin typeface="Helvetica 75 Bold"/>
            </a:endParaRPr>
          </a:p>
        </p:txBody>
      </p:sp>
      <p:sp>
        <p:nvSpPr>
          <p:cNvPr id="88" name="TextShape 3"/>
          <p:cNvSpPr txBox="1"/>
          <p:nvPr/>
        </p:nvSpPr>
        <p:spPr>
          <a:xfrm>
            <a:off x="314280" y="2704320"/>
            <a:ext cx="4827240" cy="965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ns6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ns12="http://schemas.openxmlformats.org/drawingml/2006/compatibility" xmlns:ns13="http://schemas.openxmlformats.org/drawingml/2006/lockedCanvas" xmlns:v="urn:schemas-microsoft-com:vml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65175352"/>
              </p:ext>
            </p:extLst>
          </p:nvPr>
        </p:nvGraphicFramePr>
        <p:xfrm>
          <a:off x="228600" y="2133600"/>
          <a:ext cx="8610600" cy="4064000"/>
        </p:xfrm>
        <a:graphic>
          <a:graphicData uri="http://schemas.openxmlformats.org/drawingml/2006/chart">
            <c:chart r:id="rId2"/>
          </a:graphicData>
        </a:graphic>
      </p:graphicFrame>
      <p:sp>
        <p:nvSpPr>
          <p:cNvPr id="2" name="TextBox 1"/>
          <p:cNvSpPr txBox="true"/>
          <p:nvPr/>
        </p:nvSpPr>
        <p:spPr>
          <a:xfrm>
            <a:off x="990600" y="533400"/>
            <a:ext cx="6553200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endParaRPr lang="en-US" dirty="false"/>
          </a:p>
        </p:txBody>
      </p:sp>
      <p:sp>
        <p:nvSpPr>
          <p:cNvPr id="3" name="Rectangle 2"/>
          <p:cNvSpPr/>
          <p:nvPr/>
        </p:nvSpPr>
        <p:spPr>
          <a:xfrm>
            <a:off x="0" y="272534"/>
            <a:ext cx="8382000" cy="6301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true"/>
          <p:nvPr/>
        </p:nvSpPr>
        <p:spPr>
          <a:xfrm>
            <a:off x="76200" y="316468"/>
            <a:ext cx="8305800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en-US" dirty="false" smtClean="false"/>
              <a:t>DOcx4j API Chart</a:t>
            </a:r>
            <a:endParaRPr lang="en-US" dirty="false"/>
          </a:p>
        </p:txBody>
      </p:sp>
    </p:spTree>
    <p:extLst>
      <p:ext uri="{BB962C8B-B14F-4D97-AF65-F5344CB8AC3E}">
        <p14:creationId xmlns:p14="http://schemas.microsoft.com/office/powerpoint/2010/main" val="3546847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LibreOffice/5.3.1.2$Linux_X86_64 LibreOffice_project/30m0$Build-2</Application>
  <Words>1</Words>
  <Paragraphs>1</Paragraphs>
  <Company>Article10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2017-05-02T14:21:47Z</dcterms:created>
  <dc:creator/>
  <dc:description/>
  <dc:language>en-US</dc:language>
  <cp:lastModifiedBy/>
  <dcterms:modified xsi:type="dcterms:W3CDTF">2017-05-02T14:23:07Z</dcterms:modified>
  <cp:revision>18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Article10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(16:9)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3</vt:i4>
  </property>
</Properties>
</file>