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E78-CA08-45C2-BA21-B4DD169725CC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A4CD-8BAF-43A1-9CAE-1C0C12AB4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E78-CA08-45C2-BA21-B4DD169725CC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A4CD-8BAF-43A1-9CAE-1C0C12AB4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E78-CA08-45C2-BA21-B4DD169725CC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A4CD-8BAF-43A1-9CAE-1C0C12AB4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E78-CA08-45C2-BA21-B4DD169725CC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A4CD-8BAF-43A1-9CAE-1C0C12AB4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E78-CA08-45C2-BA21-B4DD169725CC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A4CD-8BAF-43A1-9CAE-1C0C12AB4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E78-CA08-45C2-BA21-B4DD169725CC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A4CD-8BAF-43A1-9CAE-1C0C12AB4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E78-CA08-45C2-BA21-B4DD169725CC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A4CD-8BAF-43A1-9CAE-1C0C12AB4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E78-CA08-45C2-BA21-B4DD169725CC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A4CD-8BAF-43A1-9CAE-1C0C12AB4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E78-CA08-45C2-BA21-B4DD169725CC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A4CD-8BAF-43A1-9CAE-1C0C12AB4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E78-CA08-45C2-BA21-B4DD169725CC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A4CD-8BAF-43A1-9CAE-1C0C12AB4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E78-CA08-45C2-BA21-B4DD169725CC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A4CD-8BAF-43A1-9CAE-1C0C12AB4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2BE78-CA08-45C2-BA21-B4DD169725CC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2A4CD-8BAF-43A1-9CAE-1C0C12AB44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733800" y="2743200"/>
            <a:ext cx="1799120" cy="836736"/>
            <a:chOff x="7164287" y="-314801"/>
            <a:chExt cx="1545273" cy="646358"/>
          </a:xfrm>
        </p:grpSpPr>
        <p:grpSp>
          <p:nvGrpSpPr>
            <p:cNvPr id="5" name="קבוצה 4"/>
            <p:cNvGrpSpPr/>
            <p:nvPr/>
          </p:nvGrpSpPr>
          <p:grpSpPr>
            <a:xfrm>
              <a:off x="7164287" y="-314801"/>
              <a:ext cx="1545273" cy="646358"/>
              <a:chOff x="48888" y="2299521"/>
              <a:chExt cx="6081790" cy="2156455"/>
            </a:xfrm>
          </p:grpSpPr>
          <p:sp>
            <p:nvSpPr>
              <p:cNvPr id="7" name="מלבן מעוגל 5"/>
              <p:cNvSpPr/>
              <p:nvPr/>
            </p:nvSpPr>
            <p:spPr>
              <a:xfrm rot="10800000">
                <a:off x="48888" y="2299521"/>
                <a:ext cx="6081790" cy="2156455"/>
              </a:xfrm>
              <a:prstGeom prst="roundRect">
                <a:avLst/>
              </a:prstGeom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8" name="מלבן מעוגל 6"/>
              <p:cNvSpPr/>
              <p:nvPr/>
            </p:nvSpPr>
            <p:spPr>
              <a:xfrm>
                <a:off x="150562" y="2470752"/>
                <a:ext cx="5869909" cy="1881772"/>
              </a:xfrm>
              <a:prstGeom prst="roundRect">
                <a:avLst/>
              </a:prstGeom>
              <a:gradFill>
                <a:gsLst>
                  <a:gs pos="100000">
                    <a:schemeClr val="bg1">
                      <a:lumMod val="95000"/>
                    </a:schemeClr>
                  </a:gs>
                  <a:gs pos="27000">
                    <a:schemeClr val="bg1">
                      <a:lumMod val="87000"/>
                    </a:schemeClr>
                  </a:gs>
                </a:gsLst>
                <a:lin ang="5400000" scaled="0"/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7190121" y="63429"/>
              <a:ext cx="1491438" cy="22204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>
                <a:lnSpc>
                  <a:spcPts val="1700"/>
                </a:lnSpc>
              </a:pPr>
              <a:r>
                <a:rPr lang="en-US" sz="1200" b="1" dirty="0" smtClean="0">
                  <a:solidFill>
                    <a:srgbClr val="002060"/>
                  </a:solidFill>
                  <a:latin typeface="Tahoma" pitchFamily="34" charset="0"/>
                  <a:cs typeface="Tahoma" pitchFamily="34" charset="0"/>
                </a:rPr>
                <a:t>Test</a:t>
              </a:r>
              <a:endParaRPr lang="he-IL" sz="12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2013-03-12T18:43:38Z</dcterms:created>
  <dcterms:modified xsi:type="dcterms:W3CDTF">2013-03-12T18:45:10Z</dcterms:modified>
</cp:coreProperties>
</file>