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6" r:id="rId1"/>
    <p:sldMasterId id="2147483661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10234613" cy="70993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3300"/>
    <a:srgbClr val="3366FF"/>
    <a:srgbClr val="002060"/>
    <a:srgbClr val="006600"/>
    <a:srgbClr val="FF9933"/>
    <a:srgbClr val="001D4B"/>
    <a:srgbClr val="FF9900"/>
    <a:srgbClr val="FFCC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6A2E9F-533E-7EE3-2A65-B1F2045F75CC}" v="115" dt="2023-03-26T01:12:45.8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74" autoAdjust="0"/>
    <p:restoredTop sz="94660"/>
  </p:normalViewPr>
  <p:slideViewPr>
    <p:cSldViewPr>
      <p:cViewPr varScale="1">
        <p:scale>
          <a:sx n="40" d="100"/>
          <a:sy n="40" d="100"/>
        </p:scale>
        <p:origin x="-114" y="-3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5796110" y="1"/>
            <a:ext cx="4436114" cy="355363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C9917D07-BCAA-47A9-AA92-E3475DE6C2D9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6742803"/>
            <a:ext cx="4436114" cy="3553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5796110" y="6742803"/>
            <a:ext cx="4436114" cy="355362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EEF1A903-F603-4E5A-8089-8DA419F5C866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44869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5797247" y="0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/>
          <a:lstStyle>
            <a:lvl1pPr algn="r">
              <a:defRPr sz="1200"/>
            </a:lvl1pPr>
          </a:lstStyle>
          <a:p>
            <a:fld id="{EA155E76-94FB-46F7-9A11-F23C851218FE}" type="datetimeFigureOut">
              <a:rPr lang="de-DE" smtClean="0"/>
              <a:t>25.03.2023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68" tIns="47384" rIns="94768" bIns="47384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1023463" y="3372168"/>
            <a:ext cx="8187690" cy="3194685"/>
          </a:xfrm>
          <a:prstGeom prst="rect">
            <a:avLst/>
          </a:prstGeom>
        </p:spPr>
        <p:txBody>
          <a:bodyPr vert="horz" lIns="94768" tIns="47384" rIns="94768" bIns="47384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6743103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5797247" y="6743103"/>
            <a:ext cx="4434999" cy="354965"/>
          </a:xfrm>
          <a:prstGeom prst="rect">
            <a:avLst/>
          </a:prstGeom>
        </p:spPr>
        <p:txBody>
          <a:bodyPr vert="horz" lIns="94768" tIns="47384" rIns="94768" bIns="47384" rtlCol="0" anchor="b"/>
          <a:lstStyle>
            <a:lvl1pPr algn="r">
              <a:defRPr sz="1200"/>
            </a:lvl1pPr>
          </a:lstStyle>
          <a:p>
            <a:fld id="{3619442B-9277-4601-85E5-08A52B180C6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05055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19753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6978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7955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Pr>
        <a:solidFill>
          <a:srgbClr val="0B2A5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7"/>
          <p:cNvSpPr>
            <a:spLocks noChangeShapeType="1"/>
          </p:cNvSpPr>
          <p:nvPr/>
        </p:nvSpPr>
        <p:spPr bwMode="auto">
          <a:xfrm>
            <a:off x="-12700" y="11684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0" y="1346200"/>
            <a:ext cx="9144000" cy="0"/>
          </a:xfrm>
          <a:prstGeom prst="line">
            <a:avLst/>
          </a:prstGeom>
          <a:noFill/>
          <a:ln w="6350">
            <a:solidFill>
              <a:srgbClr val="FFFF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6" name="Picture 20" descr="TU_Logo_90_SW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600" y="438150"/>
            <a:ext cx="1905000" cy="558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82663" y="2703513"/>
            <a:ext cx="7504112" cy="1143000"/>
          </a:xfrm>
        </p:spPr>
        <p:txBody>
          <a:bodyPr tIns="0"/>
          <a:lstStyle>
            <a:lvl1pPr>
              <a:defRPr sz="3600" b="1">
                <a:solidFill>
                  <a:schemeClr val="bg1"/>
                </a:solidFill>
              </a:defRPr>
            </a:lvl1pPr>
          </a:lstStyle>
          <a:p>
            <a:r>
              <a:rPr lang="de-DE"/>
              <a:t>Klicken Sie, um das Titelformat zu bearbeiten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5638800"/>
            <a:ext cx="7467600" cy="685800"/>
          </a:xfrm>
        </p:spPr>
        <p:txBody>
          <a:bodyPr tIns="0" anchor="ctr"/>
          <a:lstStyle>
            <a:lvl1pPr marL="0" indent="0">
              <a:spcBef>
                <a:spcPct val="0"/>
              </a:spcBef>
              <a:defRPr sz="2400">
                <a:solidFill>
                  <a:schemeClr val="bg1"/>
                </a:solidFill>
              </a:defRPr>
            </a:lvl1pPr>
          </a:lstStyle>
          <a:p>
            <a:r>
              <a:rPr lang="de-DE"/>
              <a:t>Ort, Datum</a:t>
            </a:r>
          </a:p>
        </p:txBody>
      </p:sp>
    </p:spTree>
    <p:extLst>
      <p:ext uri="{BB962C8B-B14F-4D97-AF65-F5344CB8AC3E}">
        <p14:creationId xmlns:p14="http://schemas.microsoft.com/office/powerpoint/2010/main" val="6423866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D3DEA92F-C487-4504-BF43-B2488762FCF0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C3AF5A99-5B99-4C49-891A-BD4F09A685E3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06959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8C9EB59A-B157-4DA9-8D5F-A92329C01D8D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02CFCCB-C5FC-45EE-865C-A584A8147C78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895542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99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800600" y="2590800"/>
            <a:ext cx="3657600" cy="3505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17D1986A-430C-456D-8458-54E1800DF45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BAAF70A-E36B-467C-B2D8-50E3B31F76D5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32678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F5A4CD9-E2FA-4BDC-8359-5F9DF36488AF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9D8DB818-C030-440B-9654-CAEB0E1B734F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7641388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/>
              <a:t>TU Dresden, </a:t>
            </a:r>
            <a:fld id="{71EABF5C-A6BC-4164-8A36-ACE53CAA00DF}" type="datetime1">
              <a:rPr lang="de-DE" smtClean="0"/>
              <a:pPr>
                <a:defRPr/>
              </a:pPr>
              <a:t>25.03.2023</a:t>
            </a:fld>
            <a:endParaRPr lang="de-DE" dirty="0"/>
          </a:p>
          <a:p>
            <a:pPr>
              <a:defRPr/>
            </a:pPr>
            <a:r>
              <a:rPr lang="de-DE" dirty="0"/>
              <a:t>Fachrichtung Mathematik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de-DE" dirty="0"/>
              <a:t> Einführung in die Textverarbeitung </a:t>
            </a:r>
            <a:r>
              <a:rPr lang="de-DE" dirty="0" err="1"/>
              <a:t>LaTeX</a:t>
            </a:r>
            <a:endParaRPr lang="de-DE" dirty="0"/>
          </a:p>
          <a:p>
            <a:pPr>
              <a:defRPr/>
            </a:pPr>
            <a:r>
              <a:rPr lang="de-DE" dirty="0"/>
              <a:t>Jan </a:t>
            </a:r>
            <a:r>
              <a:rPr lang="de-DE" dirty="0" err="1"/>
              <a:t>Rudl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Folie </a:t>
            </a:r>
            <a:fld id="{C5E1F7F0-25D4-497A-9EBE-0F5D5138E8C2}" type="slidenum">
              <a:rPr lang="de-DE" smtClean="0">
                <a:solidFill>
                  <a:schemeClr val="bg1">
                    <a:lumMod val="50000"/>
                  </a:schemeClr>
                </a:solidFill>
              </a:rPr>
              <a:pPr>
                <a:defRPr/>
              </a:pPr>
              <a:t>‹#›</a:t>
            </a:fld>
            <a:r>
              <a:rPr lang="de-DE" dirty="0">
                <a:solidFill>
                  <a:schemeClr val="bg1">
                    <a:lumMod val="50000"/>
                  </a:schemeClr>
                </a:solidFill>
              </a:rPr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33979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023EAE3-4EC8-4101-A494-09CD6916E60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B17EC47F-8FCC-4309-8D68-C41EE21BF98A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1784823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97416020-CD80-4F9D-A6C2-2E4CE0EF0A62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A3177653-A5C6-4F48-9F08-D0E360614DA6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46721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16624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C4D2F900-C1CA-4DE3-9943-3F107D7BABE9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90DCCDDA-F34E-43FA-B6D5-0C5C15D88287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526215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07175" y="1676400"/>
            <a:ext cx="1874838" cy="4419600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977900" y="1676400"/>
            <a:ext cx="5476875" cy="4419600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3FC0C55C-7E90-433B-81B4-5A2AB97191E6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F9055445-277F-43BB-8A4C-344EF21DEF3D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6002455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und Tabel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7900" y="1676400"/>
            <a:ext cx="7504113" cy="381000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abellenplatzhalter 2"/>
          <p:cNvSpPr>
            <a:spLocks noGrp="1"/>
          </p:cNvSpPr>
          <p:nvPr>
            <p:ph type="tbl" idx="1"/>
          </p:nvPr>
        </p:nvSpPr>
        <p:spPr>
          <a:xfrm>
            <a:off x="990600" y="2590800"/>
            <a:ext cx="7467600" cy="3505200"/>
          </a:xfrm>
        </p:spPr>
        <p:txBody>
          <a:bodyPr/>
          <a:lstStyle/>
          <a:p>
            <a:pPr lvl="0"/>
            <a:endParaRPr lang="de-DE" noProof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TU Dresden, </a:t>
            </a:r>
            <a:fld id="{02A3EF81-61AA-4DF5-AB2A-02DB9FC4B928}" type="datetime1">
              <a:rPr lang="de-DE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lnSpc>
                <a:spcPct val="100000"/>
              </a:lnSpc>
              <a:defRPr smtClean="0"/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de-DE" dirty="0"/>
              <a:t>Folie </a:t>
            </a:r>
            <a:fld id="{81BB5FBB-1B4E-4B12-9F5E-2B29164EBEFE}" type="slidenum">
              <a:rPr lang="de-DE" smtClean="0"/>
              <a:pPr>
                <a:defRPr/>
              </a:pPr>
              <a:t>‹#›</a:t>
            </a:fld>
            <a:r>
              <a:rPr lang="de-DE" dirty="0"/>
              <a:t> von 218</a:t>
            </a:r>
          </a:p>
          <a:p>
            <a:pPr>
              <a:defRPr/>
            </a:pPr>
            <a:endParaRPr lang="de-DE" dirty="0"/>
          </a:p>
          <a:p>
            <a:pPr>
              <a:defRPr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61951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10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2667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8025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658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7877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749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786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3/25/2023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06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77900" y="1676400"/>
            <a:ext cx="7504113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das Titelformat zu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2590800"/>
            <a:ext cx="7467600" cy="350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/>
              <a:t>Klicken Sie, um die Formate des Vorlagentextes zu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324600"/>
            <a:ext cx="2057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>
              <a:lnSpc>
                <a:spcPct val="110000"/>
              </a:lnSpc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TU Dresden, </a:t>
            </a:r>
            <a:fld id="{E5CDDC67-59C2-473F-98B6-ADAC2174CB0B}" type="datetime1">
              <a:rPr lang="de-DE" smtClean="0"/>
              <a:pPr>
                <a:defRPr/>
              </a:pPr>
              <a:t>25.03.2023</a:t>
            </a:fld>
            <a:endParaRPr lang="de-DE"/>
          </a:p>
          <a:p>
            <a:pPr>
              <a:defRPr/>
            </a:pPr>
            <a:r>
              <a:rPr lang="de-DE"/>
              <a:t>Fachrichtung Mathematik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10000"/>
              </a:lnSpc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 Einführung in die Textverarbeitung LaTeX</a:t>
            </a:r>
          </a:p>
          <a:p>
            <a:pPr>
              <a:defRPr/>
            </a:pPr>
            <a:r>
              <a:rPr lang="de-DE"/>
              <a:t>Jan Rudl</a:t>
            </a:r>
            <a:endParaRPr lang="de-DE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defRPr sz="1000" smtClean="0">
                <a:solidFill>
                  <a:schemeClr val="bg1">
                    <a:lumMod val="50000"/>
                  </a:schemeClr>
                </a:solidFill>
                <a:latin typeface="Verdana" charset="0"/>
              </a:defRPr>
            </a:lvl1pPr>
          </a:lstStyle>
          <a:p>
            <a:pPr>
              <a:defRPr/>
            </a:pPr>
            <a:r>
              <a:rPr lang="de-DE"/>
              <a:t>Folie </a:t>
            </a:r>
            <a:fld id="{058D4CCC-9078-4411-AD4F-2864211CCCA0}" type="slidenum">
              <a:rPr lang="de-DE" smtClean="0"/>
              <a:pPr>
                <a:defRPr/>
              </a:pPr>
              <a:t>‹#›</a:t>
            </a:fld>
            <a:r>
              <a:rPr lang="de-DE"/>
              <a:t> von 218</a:t>
            </a:r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/>
          </a:p>
          <a:p>
            <a:pPr>
              <a:defRPr/>
            </a:pPr>
            <a:endParaRPr lang="de-DE" dirty="0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0" y="1123950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0" y="1000125"/>
            <a:ext cx="9144000" cy="0"/>
          </a:xfrm>
          <a:prstGeom prst="line">
            <a:avLst/>
          </a:prstGeom>
          <a:noFill/>
          <a:ln w="6350">
            <a:solidFill>
              <a:srgbClr val="96969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033" name="Picture 15" descr="TU_Logo_90_HKS41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588" y="438150"/>
            <a:ext cx="1443037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96644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+mj-lt"/>
          <a:ea typeface="ＭＳ Ｐゴシック" charset="-128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  <a:ea typeface="ＭＳ Ｐゴシック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>
          <a:solidFill>
            <a:schemeClr val="bg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  <a:ea typeface="ＭＳ Ｐゴシック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defRPr sz="1400">
          <a:solidFill>
            <a:srgbClr val="001D4B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Datumsplatzhalter 1"/>
          <p:cNvSpPr>
            <a:spLocks noGrp="1"/>
          </p:cNvSpPr>
          <p:nvPr>
            <p:ph type="dt" sz="half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9pPr>
          </a:lstStyle>
          <a:p>
            <a:pPr eaLnBrk="1" hangingPunct="1"/>
            <a:r>
              <a:rPr lang="de-DE">
                <a:latin typeface="Verdana" charset="0"/>
              </a:rPr>
              <a:t>TU Dresden, </a:t>
            </a:r>
            <a:fld id="{7969C33E-4ADF-4E6C-8D8A-7F0522FA4ED9}" type="datetime1">
              <a:rPr lang="de-DE">
                <a:latin typeface="Verdana" charset="0"/>
              </a:rPr>
              <a:pPr eaLnBrk="1" hangingPunct="1"/>
              <a:t>25.03.2023</a:t>
            </a:fld>
            <a:endParaRPr lang="de-DE">
              <a:latin typeface="Verdana" charset="0"/>
            </a:endParaRPr>
          </a:p>
          <a:p>
            <a:pPr eaLnBrk="1" hangingPunct="1">
              <a:lnSpc>
                <a:spcPct val="110000"/>
              </a:lnSpc>
            </a:pPr>
            <a:r>
              <a:rPr lang="de-DE">
                <a:latin typeface="Verdana" charset="0"/>
              </a:rPr>
              <a:t>Fachrichtung Mathematik</a:t>
            </a:r>
          </a:p>
        </p:txBody>
      </p:sp>
      <p:sp>
        <p:nvSpPr>
          <p:cNvPr id="125958" name="Text Box 6"/>
          <p:cNvSpPr txBox="1">
            <a:spLocks noChangeArrowheads="1"/>
          </p:cNvSpPr>
          <p:nvPr/>
        </p:nvSpPr>
        <p:spPr bwMode="auto">
          <a:xfrm>
            <a:off x="468313" y="2487406"/>
            <a:ext cx="7632079" cy="7386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1pPr>
            <a:lvl2pPr marL="742950" indent="-28575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1600" dirty="0">
                <a:solidFill>
                  <a:srgbClr val="0B2A51"/>
                </a:solidFill>
                <a:latin typeface="Verdana"/>
                <a:ea typeface="ＭＳ Ｐゴシック"/>
              </a:rPr>
              <a:t>  I  </a:t>
            </a:r>
            <a:endParaRPr lang="en-US" dirty="0">
              <a:solidFill>
                <a:srgbClr val="808080"/>
              </a:solidFill>
              <a:latin typeface="Verdana"/>
              <a:ea typeface="ＭＳ Ｐゴシック"/>
            </a:endParaRPr>
          </a:p>
          <a:p>
            <a:pPr marL="274320" indent="-274320"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1600" dirty="0">
                <a:solidFill>
                  <a:srgbClr val="0B2A51"/>
                </a:solidFill>
                <a:latin typeface="Verdana"/>
                <a:ea typeface="ＭＳ Ｐゴシック"/>
              </a:rPr>
              <a:t>S </a:t>
            </a:r>
            <a:endParaRPr lang="de-DE" sz="1600" dirty="0">
              <a:solidFill>
                <a:srgbClr val="0B2A51"/>
              </a:solidFill>
              <a:latin typeface="Verdana"/>
            </a:endParaRPr>
          </a:p>
        </p:txBody>
      </p:sp>
      <p:sp>
        <p:nvSpPr>
          <p:cNvPr id="125959" name="Text Box 7"/>
          <p:cNvSpPr txBox="1">
            <a:spLocks noChangeArrowheads="1"/>
          </p:cNvSpPr>
          <p:nvPr/>
        </p:nvSpPr>
        <p:spPr bwMode="auto">
          <a:xfrm>
            <a:off x="468313" y="3581854"/>
            <a:ext cx="8496175" cy="11536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 lIns="91440" tIns="45720" rIns="91440" bIns="45720" anchor="t">
            <a:spAutoFit/>
          </a:bodyPr>
          <a:lstStyle>
            <a:lvl1pPr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1pPr>
            <a:lvl2pPr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2pPr>
            <a:lvl3pPr marL="11430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3pPr>
            <a:lvl4pPr marL="16002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4pPr>
            <a:lvl5pPr marL="2057400" indent="-228600" eaLnBrk="0" hangingPunct="0"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2"/>
                </a:solidFill>
                <a:latin typeface="Courier New" charset="0"/>
                <a:ea typeface="ＭＳ Ｐゴシック" charset="-128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  <a:buFontTx/>
              <a:buChar char="•"/>
            </a:pPr>
            <a:r>
              <a:rPr lang="de-DE" sz="1600" dirty="0">
                <a:solidFill>
                  <a:srgbClr val="0B2A51"/>
                </a:solidFill>
                <a:latin typeface="Verdana"/>
                <a:ea typeface="ＭＳ Ｐゴシック"/>
              </a:rPr>
              <a:t>  K</a:t>
            </a:r>
          </a:p>
          <a:p>
            <a:pPr marL="285750" indent="-285750">
              <a:buClr>
                <a:srgbClr val="002060"/>
              </a:buClr>
              <a:buFont typeface="Verdana" panose="020B0604030504040204" pitchFamily="34" charset="0"/>
              <a:buChar char="•"/>
            </a:pPr>
            <a:r>
              <a:rPr lang="de-DE" sz="1600" dirty="0">
                <a:solidFill>
                  <a:srgbClr val="CC3300"/>
                </a:solidFill>
                <a:latin typeface="Verdana"/>
                <a:ea typeface="ＭＳ Ｐゴシック"/>
              </a:rPr>
              <a:t>Q</a:t>
            </a:r>
            <a:endParaRPr lang="de-DE" sz="1600" dirty="0">
              <a:solidFill>
                <a:srgbClr val="0B2A51"/>
              </a:solidFill>
              <a:latin typeface="Verdana" charset="0"/>
            </a:endParaRPr>
          </a:p>
          <a:p>
            <a:pPr>
              <a:lnSpc>
                <a:spcPct val="160000"/>
              </a:lnSpc>
              <a:spcBef>
                <a:spcPts val="600"/>
              </a:spcBef>
              <a:spcAft>
                <a:spcPts val="600"/>
              </a:spcAft>
              <a:buFontTx/>
              <a:buChar char="•"/>
            </a:pPr>
            <a:r>
              <a:rPr lang="de-DE" sz="1600" dirty="0">
                <a:solidFill>
                  <a:srgbClr val="0B2A51"/>
                </a:solidFill>
                <a:latin typeface="Verdana"/>
                <a:ea typeface="ＭＳ Ｐゴシック"/>
              </a:rPr>
              <a:t>  </a:t>
            </a:r>
            <a:r>
              <a:rPr lang="de-DE" sz="1600" dirty="0">
                <a:solidFill>
                  <a:srgbClr val="CC3300"/>
                </a:solidFill>
                <a:latin typeface="Verdana"/>
                <a:ea typeface="ＭＳ Ｐゴシック"/>
              </a:rPr>
              <a:t>R</a:t>
            </a:r>
            <a:endParaRPr lang="de-DE" sz="1600" dirty="0">
              <a:solidFill>
                <a:srgbClr val="CC3300"/>
              </a:solidFill>
              <a:latin typeface="Verdan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155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25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2000"/>
                                        <p:tgtEl>
                                          <p:spTgt spid="1259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58" grpId="0" autoUpdateAnimBg="0"/>
      <p:bldP spid="125959" grpId="0" autoUpdateAnimBg="0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TUD_Master">
  <a:themeElements>
    <a:clrScheme name="TUD_Master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UD_Master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bg2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TUD_Mas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UD_Mas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UD_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1839</Words>
  <Application>Microsoft Office PowerPoint</Application>
  <PresentationFormat>On-screen Show (4:3)</PresentationFormat>
  <Paragraphs>493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TUD_Master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rudl</dc:creator>
  <cp:lastModifiedBy>rudl</cp:lastModifiedBy>
  <cp:revision>373</cp:revision>
  <cp:lastPrinted>2015-04-10T18:54:44Z</cp:lastPrinted>
  <dcterms:created xsi:type="dcterms:W3CDTF">2011-03-21T13:00:54Z</dcterms:created>
  <dcterms:modified xsi:type="dcterms:W3CDTF">2023-03-26T01:13:09Z</dcterms:modified>
</cp:coreProperties>
</file>