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_rels/slideLayout12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presProps.xml" ContentType="application/vnd.openxmlformats-officedocument.presentationml.presProps+xml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1D0419A-2479-4B6E-A9C5-269BB88D41A7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s-ES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fi-FI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i-FI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04000" y="304416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i-FI" sz="3200" spc="-1" strike="noStrike"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1CD6D56-2068-4DA2-AD84-87B2D517304E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s-ES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fi-FI" sz="4400" spc="-1" strike="noStrike"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i-FI" sz="3200" spc="-1" strike="noStrike"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i-FI" sz="3200" spc="-1" strike="noStrike"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504000" y="304416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i-FI" sz="3200" spc="-1" strike="noStrike"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5152680" y="304416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i-FI" sz="3200" spc="-1" strike="noStrike"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82B52CE-1B0C-4147-A75D-FC1C352FB2A7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s-ES"/>
              <a:t/>
            </a: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fi-FI" sz="4400" spc="-1" strike="noStrike"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i-FI" sz="3200" spc="-1" strike="noStrike"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357120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i-FI" sz="3200" spc="-1" strike="noStrike"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>
          <a:xfrm>
            <a:off x="663804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i-FI" sz="3200" spc="-1" strike="noStrike"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>
          <a:xfrm>
            <a:off x="504000" y="304416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i-FI" sz="3200" spc="-1" strike="noStrike"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/>
          </p:nvPr>
        </p:nvSpPr>
        <p:spPr>
          <a:xfrm>
            <a:off x="3571200" y="304416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i-FI" sz="3200" spc="-1" strike="noStrike"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/>
          </p:nvPr>
        </p:nvSpPr>
        <p:spPr>
          <a:xfrm>
            <a:off x="6638040" y="304416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i-FI" sz="3200" spc="-1" strike="noStrike"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E94E190-568F-4927-99C3-793D250AFF45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s-E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fi-FI" sz="4400" spc="-1" strike="noStrike"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fi-FI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0226275-E768-4FC6-B727-8CE60A6975D4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s-E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fi-FI" sz="4400" spc="-1" strike="noStrike"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i-FI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B379E51-969D-49DC-846D-C9D07BAE0D44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s-ES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fi-FI" sz="4400" spc="-1" strike="noStrike"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i-FI" sz="3200" spc="-1" strike="noStrike"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i-FI" sz="3200" spc="-1" strike="noStrike"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500BF28-B304-48B6-B192-633A4C5EB09A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s-ES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fi-FI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AD89DDC-397E-4370-A853-671997771C77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s-ES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164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fi-FI" sz="32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6D2E7B5-3ED5-4B90-BA6A-BA2D1B39E709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s-ES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fi-FI" sz="4400" spc="-1" strike="noStrike"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i-FI" sz="3200" spc="-1" strike="noStrike"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i-FI" sz="3200" spc="-1" strike="noStrike"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>
          <a:xfrm>
            <a:off x="504000" y="304416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i-FI" sz="3200" spc="-1" strike="noStrike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A6561D7-D518-411D-8095-9BE36E622CD3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s-ES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fi-FI" sz="4400" spc="-1" strike="noStrike"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i-FI" sz="3200" spc="-1" strike="noStrike"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i-FI" sz="3200" spc="-1" strike="noStrike"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>
          <a:xfrm>
            <a:off x="5152680" y="304416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i-FI" sz="3200" spc="-1" strike="noStrike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48D3ECF-DE9A-4775-8F27-01C6CFF737EB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s-ES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fi-FI" sz="4400" spc="-1" strike="noStrike"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i-FI" sz="3200" spc="-1" strike="noStrike"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i-FI" sz="3200" spc="-1" strike="noStrike"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>
          <a:xfrm>
            <a:off x="504000" y="304416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i-FI" sz="3200" spc="-1" strike="noStrike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2AA7E78-81A8-4315-B43C-AA9531C1D448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s-E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fi-FI" sz="4400" spc="-1" strike="noStrike">
                <a:latin typeface="Arial"/>
              </a:rPr>
              <a:t>Click to edit the title text format</a:t>
            </a:r>
            <a:endParaRPr b="0" lang="fi-FI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6666ff"/>
              </a:buClr>
              <a:buSzPct val="45000"/>
              <a:buFont typeface="Wingdings" charset="2"/>
              <a:buChar char=""/>
            </a:pPr>
            <a:r>
              <a:rPr b="0" lang="fi-FI" sz="3200" spc="-1" strike="noStrike">
                <a:latin typeface="Arial"/>
              </a:rPr>
              <a:t>Click to edit the outline text format</a:t>
            </a:r>
            <a:endParaRPr b="0" lang="fi-FI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fi-FI" sz="2800" spc="-1" strike="noStrike">
                <a:latin typeface="Arial"/>
              </a:rPr>
              <a:t>Second Outline Level</a:t>
            </a:r>
            <a:endParaRPr b="0" lang="fi-FI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9900"/>
              </a:buClr>
              <a:buSzPct val="45000"/>
              <a:buFont typeface="Wingdings" charset="2"/>
              <a:buChar char=""/>
            </a:pPr>
            <a:r>
              <a:rPr b="0" lang="fi-FI" sz="2400" spc="-1" strike="noStrike">
                <a:latin typeface="Arial"/>
              </a:rPr>
              <a:t>Third Outline Level</a:t>
            </a:r>
            <a:endParaRPr b="0" lang="fi-FI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fi-FI" sz="2000" spc="-1" strike="noStrike">
                <a:latin typeface="Arial"/>
              </a:rPr>
              <a:t>Fourth Outline Level</a:t>
            </a:r>
            <a:endParaRPr b="0" lang="fi-FI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3333"/>
              </a:buClr>
              <a:buSzPct val="45000"/>
              <a:buFont typeface="Wingdings" charset="2"/>
              <a:buChar char=""/>
            </a:pPr>
            <a:r>
              <a:rPr b="0" lang="fi-FI" sz="2000" spc="-1" strike="noStrike">
                <a:latin typeface="Arial"/>
              </a:rPr>
              <a:t>Fifth Outline Level</a:t>
            </a:r>
            <a:endParaRPr b="0" lang="fi-FI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i-FI" sz="2000" spc="-1" strike="noStrike">
                <a:latin typeface="Arial"/>
              </a:rPr>
              <a:t>Sixth Outline Level</a:t>
            </a:r>
            <a:endParaRPr b="0" lang="fi-FI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i-FI" sz="2000" spc="-1" strike="noStrike">
                <a:latin typeface="Arial"/>
              </a:rPr>
              <a:t>Seventh Outline Level</a:t>
            </a:r>
            <a:endParaRPr b="0" lang="fi-FI" sz="2000" spc="-1" strike="noStrike"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504000" y="5165280"/>
            <a:ext cx="2348280" cy="390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>
              <a:defRPr b="0" lang="fi-FI" sz="1400" spc="-1" strike="noStrike">
                <a:latin typeface="Times New Roman"/>
              </a:defRPr>
            </a:lvl1pPr>
          </a:lstStyle>
          <a:p>
            <a:r>
              <a:rPr b="0" lang="fi-FI" sz="1400" spc="-1" strike="noStrike">
                <a:latin typeface="Times New Roman"/>
              </a:rPr>
              <a:t>&lt;date/time&gt;</a:t>
            </a:r>
            <a:endParaRPr b="0" lang="fi-FI" sz="1400" spc="-1" strike="noStrike"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447360" y="5165280"/>
            <a:ext cx="3195000" cy="390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ctr">
              <a:buNone/>
              <a:defRPr b="0" lang="fi-FI" sz="1400" spc="-1" strike="noStrike">
                <a:latin typeface="Times New Roman"/>
              </a:defRPr>
            </a:lvl1pPr>
          </a:lstStyle>
          <a:p>
            <a:pPr algn="ctr">
              <a:buNone/>
            </a:pPr>
            <a:r>
              <a:rPr b="0" lang="fi-FI" sz="1400" spc="-1" strike="noStrike">
                <a:latin typeface="Times New Roman"/>
              </a:rPr>
              <a:t>&lt;footer&gt;</a:t>
            </a:r>
            <a:endParaRPr b="0" lang="fi-FI" sz="1400" spc="-1" strike="noStrike"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7227360" y="5165280"/>
            <a:ext cx="2348280" cy="390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r">
              <a:buNone/>
              <a:defRPr b="0" lang="fi-FI" sz="1400" spc="-1" strike="noStrike">
                <a:latin typeface="Times New Roman"/>
              </a:defRPr>
            </a:lvl1pPr>
          </a:lstStyle>
          <a:p>
            <a:pPr algn="r">
              <a:buNone/>
            </a:pPr>
            <a:fld id="{A5BC74ED-EF16-4B4D-AC64-9810FC69ADB2}" type="slidenum">
              <a:rPr b="0" lang="fi-FI" sz="1400" spc="-1" strike="noStrike">
                <a:latin typeface="Times New Roman"/>
              </a:rPr>
              <a:t>&lt;number&gt;</a:t>
            </a:fld>
            <a:endParaRPr b="0" lang="fi-FI" sz="14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fi-FI" sz="4400" spc="-1" strike="noStrike">
              <a:latin typeface="Arial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6666ff"/>
              </a:buClr>
              <a:buSzPct val="45000"/>
              <a:buFont typeface="Wingdings" charset="2"/>
              <a:buChar char=""/>
            </a:pPr>
            <a:r>
              <a:rPr b="0" lang="fi-FI" sz="3200" spc="-1" strike="noStrike">
                <a:latin typeface="Arial"/>
              </a:rPr>
              <a:t>Hello</a:t>
            </a:r>
            <a:endParaRPr b="0" lang="fi-FI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</TotalTime>
  <Application>LibreOfficeDev/7.4.0.0.alpha0$Linux_X86_64 LibreOffice_project/6df639114da3fa98bd2fd749eca40d3c2190c018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2019-09-22T16:45:27Z</dcterms:created>
  <dc:creator/>
  <dc:description/>
  <dc:language>es-ES</dc:language>
  <cp:lastModifiedBy/>
  <dcterms:modified xsi:type="dcterms:W3CDTF">2022-04-26T22:24:21Z</dcterms:modified>
  <cp:revision>2</cp:revision>
  <dc:subject/>
  <dc:title/>
</cp:coreProperties>
</file>