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1474704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A77"/>
    <a:srgbClr val="2453FF"/>
    <a:srgbClr val="90EBCD"/>
    <a:srgbClr val="175D51"/>
    <a:srgbClr val="F5E4D0"/>
    <a:srgbClr val="F2F2F2"/>
    <a:srgbClr val="FE7C3F"/>
    <a:srgbClr val="3138A7"/>
    <a:srgbClr val="0C322C"/>
    <a:srgbClr val="12E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CFF9E-7D9F-062A-FC36-BCFDC2908604}" v="38" dt="2023-01-13T20:28:54.831"/>
    <p1510:client id="{A2FF6185-294A-B97D-F168-E273286CA109}" v="29" dt="2023-01-13T18:10:23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0828"/>
  </p:normalViewPr>
  <p:slideViewPr>
    <p:cSldViewPr snapToGrid="0" showGuides="1">
      <p:cViewPr varScale="1">
        <p:scale>
          <a:sx n="96" d="100"/>
          <a:sy n="96" d="100"/>
        </p:scale>
        <p:origin x="172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1FE79-833D-554D-9BBC-E63CCD6E5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5E16E6-97C7-EE42-896D-D3C3D0156D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415ED-264F-FF46-958E-562BDBE3B629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8B7D7-9C57-9F49-AC9E-907366F6FE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9A464-AC6E-2642-95D4-DC7E78E23B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A3B10-583C-B94D-B167-AB1123A96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9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5CFFD-C28E-4F99-A0AE-37E23A3D8A38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19A10-C191-488C-8380-88750C29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1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19A10-C191-488C-8380-88750C29A3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2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475302"/>
            <a:ext cx="5364162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title.</a:t>
            </a:r>
          </a:p>
        </p:txBody>
      </p:sp>
      <p:sp>
        <p:nvSpPr>
          <p:cNvPr id="76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676828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 dirty="0"/>
              <a:t>00 MONTH 2021</a:t>
            </a:r>
            <a:endParaRPr lang="en-US" dirty="0"/>
          </a:p>
        </p:txBody>
      </p:sp>
      <p:sp>
        <p:nvSpPr>
          <p:cNvPr id="77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8001227" y="2590616"/>
            <a:ext cx="3458936" cy="720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FC7CE-03BB-DA4E-ACE0-B402AE056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  <p:sp>
        <p:nvSpPr>
          <p:cNvPr id="8" name="Picture Placeholder 71">
            <a:extLst>
              <a:ext uri="{FF2B5EF4-FFF2-40B4-BE49-F238E27FC236}">
                <a16:creationId xmlns:a16="http://schemas.microsoft.com/office/drawing/2014/main" id="{97293713-1722-2042-B825-2B2A76A1FB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968750"/>
            <a:ext cx="12192000" cy="2889249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Click to insert zoom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8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7FD07-6F43-9541-8D75-668BA877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75682-059E-FA45-B40C-50D2B4D47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7FFD7-9EAA-EE4E-9C53-3451E675A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A1753-0F2C-D844-98D1-A04CE6DE5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19E1A-DA30-5D4B-BE65-99D6C1F04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6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70C0-9A6E-D047-86C4-CE0B86E1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096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294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B6C3-7D79-574D-B190-52F9BC87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8780-F9B4-A04A-AD27-10501E100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3DBE7-E924-A24E-AB3A-00A5B1774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698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4F5F-CE53-B848-8D83-B348501B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84F8A1-6D4E-ED41-8501-91BEA3B9A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8CC4D-47AC-314F-A4CA-41F6C6C0D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39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DC84-BE73-BF48-A86B-C835C9FB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A8C7F-43B3-A746-9F1B-58168AAC6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81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586C5-9C3F-9547-9FFE-BE5EE8957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11AEF-18F2-144E-A25E-85D707B22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186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Side-by-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7" y="2194089"/>
            <a:ext cx="3490913" cy="8987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Side-by-side Agenda layout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70FD760-3AF5-1845-8F30-F679CCC65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F6067BA-5D20-6346-8A7B-41D873C6C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EAA18613-A8C9-F645-A452-420108D0E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56250" y="2284209"/>
            <a:ext cx="4695825" cy="32070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 sz="1800" b="0" baseline="0">
                <a:solidFill>
                  <a:schemeClr val="tx1"/>
                </a:solidFill>
                <a:latin typeface="+mn-lt"/>
                <a:cs typeface="Poppins Light" panose="00000400000000000000" pitchFamily="2" charset="0"/>
              </a:defRPr>
            </a:lvl1pPr>
          </a:lstStyle>
          <a:p>
            <a:pPr lvl="0"/>
            <a:r>
              <a:rPr lang="en-AU" dirty="0"/>
              <a:t>Section title here</a:t>
            </a:r>
            <a:br>
              <a:rPr lang="en-AU" dirty="0"/>
            </a:br>
            <a:r>
              <a:rPr lang="en-AU" dirty="0"/>
              <a:t>Short description of content.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AU" dirty="0"/>
              <a:t>Section title here</a:t>
            </a:r>
            <a:br>
              <a:rPr lang="en-AU" dirty="0"/>
            </a:br>
            <a:r>
              <a:rPr lang="en-AU" dirty="0"/>
              <a:t>Short description of content.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AU" dirty="0"/>
              <a:t>Section title here</a:t>
            </a:r>
            <a:br>
              <a:rPr lang="en-AU" dirty="0"/>
            </a:br>
            <a:r>
              <a:rPr lang="en-AU" dirty="0"/>
              <a:t>Short description of content.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AU" dirty="0"/>
              <a:t>Section title here</a:t>
            </a:r>
            <a:br>
              <a:rPr lang="en-AU" dirty="0"/>
            </a:br>
            <a:r>
              <a:rPr lang="en-AU" dirty="0"/>
              <a:t>Short description of content.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2933AE-9BF7-364A-BA3B-0CBBCB7570B1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A364FC-B075-F940-AAE3-5FEDEEF42698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128103-8409-7B40-A616-C80A728C5A32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9863A6-262D-9840-B063-90128559E1D6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1196DD-6ECB-8E4F-91BD-F3A029342EBE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802263-82C0-7B40-A526-2ED046EFD5D3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3193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g | Subheadline |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544286"/>
            <a:ext cx="7108825" cy="24844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B2268D1-19DC-EF46-AD5A-3EA96AF76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03D83A36-7091-E445-90BB-3EE0E0CD18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F6BD71-32BC-CB42-874E-1DB181338303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4B675C-898F-4C4D-8CA8-652AB2B99F3C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B16719-BE10-A64E-B19B-BE391DFEB849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B04ACA-F307-7E47-A70A-94B756A52B31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955343-7A2F-884E-956E-95E4B53F863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E13884-F730-0448-A086-18EFE8CAA9DF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6832165-B42D-F57A-CC31-81A19DF9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81EEE17-1A6A-B247-B8A5-B462B4B1F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1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A84F60-8CCB-8245-AC10-2749636B6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22">
            <a:extLst>
              <a:ext uri="{FF2B5EF4-FFF2-40B4-BE49-F238E27FC236}">
                <a16:creationId xmlns:a16="http://schemas.microsoft.com/office/drawing/2014/main" id="{26A206AF-6ADC-1B45-ABE2-345C48B44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headline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7AE321-CE49-ED42-9F99-A205040B0D94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D60C14-C096-EC49-9FB4-565E3C3444CF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00B45A-E557-3540-A1A6-A0243A2712B0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B31EA0-5B2F-FC42-B939-23B3B1B61EA8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0E63EA0-4ABC-6A48-A232-11A6435B0927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015EE5-E4DD-7E48-84F8-6924C7F778BD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C348A4B9-FB3C-E04B-B0B0-380A6D99F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0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1">
            <a:extLst>
              <a:ext uri="{FF2B5EF4-FFF2-40B4-BE49-F238E27FC236}">
                <a16:creationId xmlns:a16="http://schemas.microsoft.com/office/drawing/2014/main" id="{97293713-1722-2042-B825-2B2A76A1FB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Click to insert zoom picture</a:t>
            </a:r>
            <a:endParaRPr lang="en-US" dirty="0"/>
          </a:p>
        </p:txBody>
      </p:sp>
      <p:sp>
        <p:nvSpPr>
          <p:cNvPr id="7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475302"/>
            <a:ext cx="5364162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title.</a:t>
            </a:r>
          </a:p>
        </p:txBody>
      </p:sp>
      <p:sp>
        <p:nvSpPr>
          <p:cNvPr id="76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676828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 dirty="0"/>
              <a:t>00 MONTH 2021</a:t>
            </a:r>
            <a:endParaRPr lang="en-US" dirty="0"/>
          </a:p>
        </p:txBody>
      </p:sp>
      <p:sp>
        <p:nvSpPr>
          <p:cNvPr id="77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4063153"/>
            <a:ext cx="3840162" cy="720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FC7CE-03BB-DA4E-ACE0-B402AE056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31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A84F60-8CCB-8245-AC10-2749636B6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48A4B9-FB3C-E04B-B0B0-380A6D99F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0" name="Title Placeholder 22">
            <a:extLst>
              <a:ext uri="{FF2B5EF4-FFF2-40B4-BE49-F238E27FC236}">
                <a16:creationId xmlns:a16="http://schemas.microsoft.com/office/drawing/2014/main" id="{26A206AF-6ADC-1B45-ABE2-345C48B44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headline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29DE2F-5411-3B49-9741-465C60CA9540}"/>
              </a:ext>
            </a:extLst>
          </p:cNvPr>
          <p:cNvGrpSpPr/>
          <p:nvPr userDrawn="1"/>
        </p:nvGrpSpPr>
        <p:grpSpPr>
          <a:xfrm rot="54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34D3DD-0B22-E34D-9C52-E89913F7223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3C3644-D795-E444-A577-9E99E2064472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7AD3A9-946C-394D-962D-CF8C98135DB3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9B94DB-EFA2-6F4A-ADD5-890D9FA3C536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98E58E5-EA95-F447-B5E5-9F14977440EC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580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ing |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67D48DF-D540-0748-A77F-8A417C48F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B5C6AEC-61D0-1944-B166-4CB1178EB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E3CCCA8A-97A8-EA40-BEAA-C515C96D14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heading.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8ABC229A-2235-234C-806B-3587ACF1F6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51A4E-A92E-B84C-8D80-9BC30C163F0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C56CD0-5D8A-D648-B94A-70B22A6F584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B0C295-DB47-374E-8D56-FD0A77462E95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B32121-66AA-3443-A9FB-20B804FF8FC1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9745DA-08BE-B54A-8F35-E65AE6E4F493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411FF-0947-9149-A3E3-68ABB6663B3C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890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ing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556250" y="68684"/>
            <a:ext cx="6635750" cy="6789315"/>
          </a:xfrm>
          <a:prstGeom prst="rect">
            <a:avLst/>
          </a:prstGeom>
          <a:solidFill>
            <a:schemeClr val="bg2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Insert Image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9BE9BB7-40AE-D74D-BE56-B7D350CBC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0A379D-B4CA-5A40-ADDC-8C436975ECC8}"/>
              </a:ext>
            </a:extLst>
          </p:cNvPr>
          <p:cNvGrpSpPr/>
          <p:nvPr userDrawn="1"/>
        </p:nvGrpSpPr>
        <p:grpSpPr>
          <a:xfrm rot="16200000">
            <a:off x="6061662" y="-6061681"/>
            <a:ext cx="68683" cy="12192005"/>
            <a:chOff x="4713348" y="-1"/>
            <a:chExt cx="73896" cy="68580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9DF7F8-A97A-E64D-91E0-418704153373}"/>
                </a:ext>
              </a:extLst>
            </p:cNvPr>
            <p:cNvSpPr/>
            <p:nvPr userDrawn="1"/>
          </p:nvSpPr>
          <p:spPr>
            <a:xfrm>
              <a:off x="4713348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97F2E7-2B58-284A-A791-110E799CC2A8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7C053E-9190-E647-8E94-7C94C4D6A603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353C7-6F77-1142-AE30-EDB93C9485DF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535577-EEBF-4D4B-BE99-8C154F206454}"/>
                </a:ext>
              </a:extLst>
            </p:cNvPr>
            <p:cNvSpPr/>
            <p:nvPr userDrawn="1"/>
          </p:nvSpPr>
          <p:spPr>
            <a:xfrm>
              <a:off x="4713358" y="411657"/>
              <a:ext cx="73880" cy="6777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1508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| Subheading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556250" y="68685"/>
            <a:ext cx="6635750" cy="6789315"/>
          </a:xfrm>
          <a:prstGeom prst="rect">
            <a:avLst/>
          </a:prstGeom>
          <a:solidFill>
            <a:schemeClr val="bg2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Insert Image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9BE9BB7-40AE-D74D-BE56-B7D350CBC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0A379D-B4CA-5A40-ADDC-8C436975ECC8}"/>
              </a:ext>
            </a:extLst>
          </p:cNvPr>
          <p:cNvGrpSpPr/>
          <p:nvPr userDrawn="1"/>
        </p:nvGrpSpPr>
        <p:grpSpPr>
          <a:xfrm rot="16200000">
            <a:off x="6061662" y="-6061681"/>
            <a:ext cx="68683" cy="12192005"/>
            <a:chOff x="4713348" y="-1"/>
            <a:chExt cx="73896" cy="68580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9DF7F8-A97A-E64D-91E0-418704153373}"/>
                </a:ext>
              </a:extLst>
            </p:cNvPr>
            <p:cNvSpPr/>
            <p:nvPr userDrawn="1"/>
          </p:nvSpPr>
          <p:spPr>
            <a:xfrm>
              <a:off x="4713348" y="-1"/>
              <a:ext cx="73890" cy="4116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97F2E7-2B58-284A-A791-110E799CC2A8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7C053E-9190-E647-8E94-7C94C4D6A603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353C7-6F77-1142-AE30-EDB93C9485DF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535577-EEBF-4D4B-BE99-8C154F206454}"/>
                </a:ext>
              </a:extLst>
            </p:cNvPr>
            <p:cNvSpPr/>
            <p:nvPr userDrawn="1"/>
          </p:nvSpPr>
          <p:spPr>
            <a:xfrm>
              <a:off x="4713358" y="411657"/>
              <a:ext cx="73880" cy="677761"/>
            </a:xfrm>
            <a:prstGeom prst="rect">
              <a:avLst/>
            </a:prstGeom>
            <a:solidFill>
              <a:srgbClr val="175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6740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| Subheading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9" y="2112520"/>
            <a:ext cx="3490912" cy="898708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3352149"/>
            <a:ext cx="3490914" cy="23621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5556250" y="68685"/>
            <a:ext cx="6635750" cy="6789315"/>
          </a:xfrm>
          <a:prstGeom prst="rect">
            <a:avLst/>
          </a:prstGeom>
          <a:solidFill>
            <a:schemeClr val="bg2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Insert Image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9BE9BB7-40AE-D74D-BE56-B7D350CBC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0A379D-B4CA-5A40-ADDC-8C436975ECC8}"/>
              </a:ext>
            </a:extLst>
          </p:cNvPr>
          <p:cNvGrpSpPr/>
          <p:nvPr userDrawn="1"/>
        </p:nvGrpSpPr>
        <p:grpSpPr>
          <a:xfrm rot="16200000">
            <a:off x="6061662" y="-6061681"/>
            <a:ext cx="68683" cy="12192005"/>
            <a:chOff x="4713348" y="-1"/>
            <a:chExt cx="73896" cy="685800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39DF7F8-A97A-E64D-91E0-418704153373}"/>
                </a:ext>
              </a:extLst>
            </p:cNvPr>
            <p:cNvSpPr/>
            <p:nvPr userDrawn="1"/>
          </p:nvSpPr>
          <p:spPr>
            <a:xfrm>
              <a:off x="4713348" y="-1"/>
              <a:ext cx="73890" cy="4116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97F2E7-2B58-284A-A791-110E799CC2A8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7C053E-9190-E647-8E94-7C94C4D6A603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F353C7-6F77-1142-AE30-EDB93C9485DF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535577-EEBF-4D4B-BE99-8C154F206454}"/>
                </a:ext>
              </a:extLst>
            </p:cNvPr>
            <p:cNvSpPr/>
            <p:nvPr userDrawn="1"/>
          </p:nvSpPr>
          <p:spPr>
            <a:xfrm>
              <a:off x="4713358" y="411657"/>
              <a:ext cx="73880" cy="677761"/>
            </a:xfrm>
            <a:prstGeom prst="rect">
              <a:avLst/>
            </a:prstGeom>
            <a:solidFill>
              <a:srgbClr val="175D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445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Two Columns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C7CF9425-5972-274D-ABF4-EEC254250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528888"/>
            <a:ext cx="5292726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F5E24032-F81C-744B-8878-B00BE5F3C6E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7438" y="2528888"/>
            <a:ext cx="5292726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F7F09915-946D-DE4A-B72F-F252C91F4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384C9FCD-935B-534B-90DD-DE87D2500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4" name="Title Placeholder 22">
            <a:extLst>
              <a:ext uri="{FF2B5EF4-FFF2-40B4-BE49-F238E27FC236}">
                <a16:creationId xmlns:a16="http://schemas.microsoft.com/office/drawing/2014/main" id="{5F88ED82-711E-1A41-BFAD-BCC8CBC633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headline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1DE737F9-6553-3A45-94BB-6DB09998C9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0788C-F366-CC41-B16D-2E2F8ADBF0D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526E9A-E9B8-1E44-BF0C-CE26C0F4606A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BBBE56-1FAA-3D4A-A973-220FFB6B01AB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5BBE41-C14C-5D4B-A493-BA34D074B82E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D8454A-894A-7244-8662-81513ED895F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FDF43E4-85CE-6C4B-B040-B278515D9158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234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5ACBF0"/>
          </p15:clr>
        </p15:guide>
        <p15:guide id="2" pos="3885" userDrawn="1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Three 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56AF3E-B090-5F45-9D26-46D031177A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839" y="2527171"/>
            <a:ext cx="2959848" cy="3054177"/>
          </a:xfrm>
          <a:solidFill>
            <a:schemeClr val="bg2"/>
          </a:solidFill>
        </p:spPr>
        <p:txBody>
          <a:bodyPr bIns="972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D95CDF08-3C0A-8545-9972-CA8FFF8F4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338" y="2528888"/>
            <a:ext cx="3489325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F9734DB7-4573-E54D-99BE-47F24BC6743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970838" y="2528888"/>
            <a:ext cx="3489325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F2EF161-0BA0-2E48-8AD5-D36E7673E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A04627E-F37D-BF44-9D1F-603A7F508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4" name="Title Placeholder 22">
            <a:extLst>
              <a:ext uri="{FF2B5EF4-FFF2-40B4-BE49-F238E27FC236}">
                <a16:creationId xmlns:a16="http://schemas.microsoft.com/office/drawing/2014/main" id="{40D362BD-4BB0-FC4F-971A-AE2F42313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headline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B73E471E-1FA7-B940-AB4D-88E101EBC6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8EBD28-D523-5A40-B1CB-2F02BB96B5E3}"/>
              </a:ext>
            </a:extLst>
          </p:cNvPr>
          <p:cNvGrpSpPr/>
          <p:nvPr userDrawn="1"/>
        </p:nvGrpSpPr>
        <p:grpSpPr>
          <a:xfrm rot="54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98B2DD-2466-5D40-BF6C-3DAB7B935B89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0382D6-CD43-DA42-80AA-BCAC120ACEAE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285E52-5F07-A642-B78D-E7D00CEA88AE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49EE8-39FD-1D49-8855-79FF60AC6E45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0DB2C3-15E6-9E4E-AC44-45635000F481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2342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Four 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46DEE2DA-84D2-6941-8A88-E29564D30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66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9FC0674-D651-4342-A16B-262495BB368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455366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1E574FEA-87A3-684A-91B0-8FCC1CBE513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169991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84AD2305-29FE-4C4A-84B2-BBC5E2FBBEF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904288" y="2528888"/>
            <a:ext cx="2569197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2DEDF1B-7DBE-8F40-8A83-8C7EA6CE4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AB8396F-B144-C54D-BA6D-07FEFFACE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15" name="Title Placeholder 22">
            <a:extLst>
              <a:ext uri="{FF2B5EF4-FFF2-40B4-BE49-F238E27FC236}">
                <a16:creationId xmlns:a16="http://schemas.microsoft.com/office/drawing/2014/main" id="{EBFD46A8-9883-7C44-9A78-21940658D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headline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871005AC-5496-CE40-96A2-5FD7E23868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7" y="1157783"/>
            <a:ext cx="10728325" cy="669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79C4EA-4F41-2A4E-90FD-8C19C47C783E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52C90D2-14D6-E74F-B847-79DD96575917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F1EF5F-0E4E-084C-9B87-A23971104C7F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00B8B-9975-014A-8D85-65557693E9BB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C822ED-38B8-DC42-BE76-0AAF30BA4C72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CACB01-72D3-3842-AD99-9EB854120F0A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869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5ACBF0"/>
          </p15:clr>
        </p15:guide>
        <p15:guide id="2" pos="3885">
          <p15:clr>
            <a:srgbClr val="5ACBF0"/>
          </p15:clr>
        </p15:guide>
        <p15:guide id="3" pos="2083" userDrawn="1">
          <p15:clr>
            <a:srgbClr val="5ACBF0"/>
          </p15:clr>
        </p15:guide>
        <p15:guide id="4" pos="2170" userDrawn="1">
          <p15:clr>
            <a:srgbClr val="5ACBF0"/>
          </p15:clr>
        </p15:guide>
        <p15:guide id="5" pos="5505" userDrawn="1">
          <p15:clr>
            <a:srgbClr val="5ACBF0"/>
          </p15:clr>
        </p15:guide>
        <p15:guide id="6" pos="5609" userDrawn="1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7A39E62-F70C-A449-8D2A-5459F7ADE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63C02C6-113D-9E4E-BD99-9B84A39544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28CE95A-0992-0B43-BF72-5C4EB5BADEBF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755BC6-E198-9946-8204-16650F34D9F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A008C7-DD5B-094B-9EAC-348AAD8C0359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7392C6-93EA-0E4F-9928-FC3365B41C14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5F69D1-816F-684E-9382-EA92549B7815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8B9D97-51F8-564F-9429-07B4186168FC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7249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 |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31838" y="4427780"/>
            <a:ext cx="2284412" cy="1697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1838" y="1808164"/>
            <a:ext cx="2284412" cy="2619616"/>
          </a:xfrm>
          <a:solidFill>
            <a:schemeClr val="bg2"/>
          </a:solidFill>
        </p:spPr>
        <p:txBody>
          <a:bodyPr bIns="1008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61238" y="4629005"/>
            <a:ext cx="2030818" cy="54168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61238" y="5337445"/>
            <a:ext cx="2030818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61238" y="5593240"/>
            <a:ext cx="2030818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143250" y="4427780"/>
            <a:ext cx="2284412" cy="1697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43250" y="1808164"/>
            <a:ext cx="2284412" cy="2619616"/>
          </a:xfrm>
          <a:solidFill>
            <a:schemeClr val="bg2"/>
          </a:solidFill>
        </p:spPr>
        <p:txBody>
          <a:bodyPr bIns="1008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272650" y="4629005"/>
            <a:ext cx="2030818" cy="54168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272650" y="5337445"/>
            <a:ext cx="2030818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72650" y="5593240"/>
            <a:ext cx="2030818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5556251" y="4427780"/>
            <a:ext cx="2284412" cy="1697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556251" y="1808164"/>
            <a:ext cx="2284412" cy="2619616"/>
          </a:xfrm>
          <a:solidFill>
            <a:schemeClr val="bg2"/>
          </a:solidFill>
        </p:spPr>
        <p:txBody>
          <a:bodyPr bIns="1008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685651" y="4629005"/>
            <a:ext cx="2030818" cy="54168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685651" y="5337445"/>
            <a:ext cx="2030818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685651" y="5593240"/>
            <a:ext cx="2030818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7969250" y="4427780"/>
            <a:ext cx="2284412" cy="1697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969250" y="1808164"/>
            <a:ext cx="2284412" cy="2619616"/>
          </a:xfrm>
          <a:solidFill>
            <a:schemeClr val="bg2"/>
          </a:solidFill>
        </p:spPr>
        <p:txBody>
          <a:bodyPr bIns="1008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8098650" y="4629005"/>
            <a:ext cx="2030818" cy="541687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8098650" y="5337445"/>
            <a:ext cx="2030818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8098650" y="5593240"/>
            <a:ext cx="2030818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949C644F-0BDF-644F-99DF-183820E03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E813C9D-B971-0C47-9C8C-B78ABB099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43" name="Title Placeholder 22">
            <a:extLst>
              <a:ext uri="{FF2B5EF4-FFF2-40B4-BE49-F238E27FC236}">
                <a16:creationId xmlns:a16="http://schemas.microsoft.com/office/drawing/2014/main" id="{D819DAA4-B81B-D048-95D4-65888EC35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headline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ECA150-7FC3-7B45-A279-815358DB657C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B3531A0-673F-C64C-BF8A-A42B2BDBC35A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6D97B87-3190-B747-B95E-593F783F8131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316659-2791-E848-A7AF-D8164B3CD2B7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D2DA73A-00C5-5A44-8880-D46A97AAF1F7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EEC1A8E-3363-064D-97F0-F7661FC0017B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360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Infinity Stream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3968750"/>
            <a:ext cx="12192000" cy="2889250"/>
            <a:chOff x="0" y="3249046"/>
            <a:chExt cx="12192000" cy="3592226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4904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3606387"/>
              <a:ext cx="12192000" cy="92784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69875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3411486"/>
              <a:ext cx="12192000" cy="1100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0" y="3745306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3816200"/>
              <a:ext cx="12192000" cy="4571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3955671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3997397"/>
              <a:ext cx="12192000" cy="1609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0" y="4200108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4245827"/>
              <a:ext cx="12192000" cy="2748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0" y="4520685"/>
              <a:ext cx="12192000" cy="68935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4589620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0" y="4768101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0" y="4840031"/>
              <a:ext cx="12192000" cy="124437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0" y="5063816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0" y="5132442"/>
              <a:ext cx="12192000" cy="7644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0" y="5246253"/>
              <a:ext cx="12192000" cy="69785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0" y="5330494"/>
              <a:ext cx="12192000" cy="5447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0" y="5400393"/>
              <a:ext cx="12192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0" y="5504598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0" y="5600224"/>
              <a:ext cx="12192000" cy="80464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0" y="5692797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0" y="5789097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0" y="58250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0" y="5861097"/>
              <a:ext cx="12192000" cy="1935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0" y="6090635"/>
              <a:ext cx="12192000" cy="1048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0" y="6195440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0" y="6275251"/>
              <a:ext cx="12192000" cy="36000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0" y="6311251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0" y="6347315"/>
              <a:ext cx="12192000" cy="8052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0" y="6475603"/>
              <a:ext cx="12192000" cy="6297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0" y="6556534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0" y="6637673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0" y="6674196"/>
              <a:ext cx="12192000" cy="64401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0" y="67385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0" y="6805272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sp>
        <p:nvSpPr>
          <p:cNvPr id="69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31838" y="2475302"/>
            <a:ext cx="5101071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title.</a:t>
            </a:r>
          </a:p>
        </p:txBody>
      </p:sp>
      <p:sp>
        <p:nvSpPr>
          <p:cNvPr id="70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31838" y="1676828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 dirty="0"/>
              <a:t>00 MONTH 2021</a:t>
            </a:r>
            <a:endParaRPr lang="en-US" dirty="0"/>
          </a:p>
        </p:txBody>
      </p:sp>
      <p:sp>
        <p:nvSpPr>
          <p:cNvPr id="60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8001227" y="2590616"/>
            <a:ext cx="3458936" cy="720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66F9FC-7D33-8D44-A963-E3356064A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20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 |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D771A0-4162-AF42-A7E2-19E42D407FD2}"/>
              </a:ext>
            </a:extLst>
          </p:cNvPr>
          <p:cNvCxnSpPr/>
          <p:nvPr userDrawn="1"/>
        </p:nvCxnSpPr>
        <p:spPr>
          <a:xfrm>
            <a:off x="731838" y="1811002"/>
            <a:ext cx="349091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1811337" y="2166939"/>
            <a:ext cx="2411411" cy="1081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31838" y="2166939"/>
            <a:ext cx="1079500" cy="1081086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37" y="228713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940737" y="257265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940737" y="279584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2630" y="3608389"/>
            <a:ext cx="1078707" cy="1081086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31838" y="5047164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4351647" y="216693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FE5668-D381-A943-8EB5-CDF43C036E1C}"/>
              </a:ext>
            </a:extLst>
          </p:cNvPr>
          <p:cNvSpPr/>
          <p:nvPr userDrawn="1"/>
        </p:nvSpPr>
        <p:spPr>
          <a:xfrm>
            <a:off x="1811337" y="3608389"/>
            <a:ext cx="2411411" cy="1081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FDAA05B5-C592-6E42-80FC-2545BFCB34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40737" y="3733164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A9AE1183-D579-174B-9D84-5245C493B7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40737" y="4018677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2379BFFE-E70F-7644-8A23-40284CD467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40737" y="4241865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D51072-C470-564D-A995-C548C57BB592}"/>
              </a:ext>
            </a:extLst>
          </p:cNvPr>
          <p:cNvSpPr/>
          <p:nvPr userDrawn="1"/>
        </p:nvSpPr>
        <p:spPr>
          <a:xfrm>
            <a:off x="1811337" y="5047164"/>
            <a:ext cx="2411411" cy="1081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060DFA1A-67F0-6E45-B7CB-0AAE07B6ED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40737" y="517918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4A05ED43-E7D0-7248-9C39-A6E15C41DF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40737" y="546470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9D142D52-B588-B242-BEEE-80954D89F4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40737" y="568789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C15D9CA6-2E5A-E04E-8F48-393E3C67483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351647" y="360838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21C53622-9EFF-7F44-9879-2A2BAA24917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351647" y="5048251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6A0A0D9-4F63-1347-A485-D48CB5FCE08E}"/>
              </a:ext>
            </a:extLst>
          </p:cNvPr>
          <p:cNvSpPr/>
          <p:nvPr userDrawn="1"/>
        </p:nvSpPr>
        <p:spPr>
          <a:xfrm>
            <a:off x="5431647" y="2166939"/>
            <a:ext cx="2411411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1FE73530-0F23-7C47-B980-CB5D4FC303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67227" y="228713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2C20F2BC-7D0A-9C41-A26D-FF2723EDE56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67227" y="257265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F73FE073-C169-1C42-A33B-4CDA6E8F5BE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67227" y="279584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ACB98DF-9B1C-FF48-8093-AB8D801C3965}"/>
              </a:ext>
            </a:extLst>
          </p:cNvPr>
          <p:cNvSpPr/>
          <p:nvPr userDrawn="1"/>
        </p:nvSpPr>
        <p:spPr>
          <a:xfrm>
            <a:off x="5431646" y="3608389"/>
            <a:ext cx="2411411" cy="1075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8B803A65-AD20-5F4F-915B-BE35709930A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67227" y="3733164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37DB8250-C63D-8142-BD2B-A6747168987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67227" y="4018677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F55826CD-F145-FC46-A4A8-3209D7BDAA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67227" y="4241865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4453EF9-715F-C54A-AE6F-44306514D06B}"/>
              </a:ext>
            </a:extLst>
          </p:cNvPr>
          <p:cNvSpPr/>
          <p:nvPr userDrawn="1"/>
        </p:nvSpPr>
        <p:spPr>
          <a:xfrm>
            <a:off x="5431647" y="5048251"/>
            <a:ext cx="2414588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6C0B919D-90D3-3642-AC62-00F989DE8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67227" y="517918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AA8DAEC8-1BE6-774C-816B-D7F36321B36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67227" y="546470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2794AB15-E47B-F842-BBE7-B0E71B2EDBF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67227" y="568789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67" name="Picture Placeholder 2">
            <a:extLst>
              <a:ext uri="{FF2B5EF4-FFF2-40B4-BE49-F238E27FC236}">
                <a16:creationId xmlns:a16="http://schemas.microsoft.com/office/drawing/2014/main" id="{406585DE-F3A7-B74B-9B09-055E0913B23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63194" y="216693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8" name="Picture Placeholder 2">
            <a:extLst>
              <a:ext uri="{FF2B5EF4-FFF2-40B4-BE49-F238E27FC236}">
                <a16:creationId xmlns:a16="http://schemas.microsoft.com/office/drawing/2014/main" id="{E7003D66-A009-A64D-AA0C-958C7D84D9D3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963194" y="3608389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69" name="Picture Placeholder 2">
            <a:extLst>
              <a:ext uri="{FF2B5EF4-FFF2-40B4-BE49-F238E27FC236}">
                <a16:creationId xmlns:a16="http://schemas.microsoft.com/office/drawing/2014/main" id="{FC9CD05F-9104-C449-A9F9-677DB214D8E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963194" y="5048251"/>
            <a:ext cx="1080000" cy="1080000"/>
          </a:xfrm>
          <a:solidFill>
            <a:schemeClr val="bg2"/>
          </a:solidFill>
        </p:spPr>
        <p:txBody>
          <a:bodyPr bIns="503998" anchor="ctr">
            <a:noAutofit/>
          </a:bodyPr>
          <a:lstStyle>
            <a:lvl1pPr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12480D7-2AAE-7F4A-965B-ACBEF03C2E1C}"/>
              </a:ext>
            </a:extLst>
          </p:cNvPr>
          <p:cNvSpPr/>
          <p:nvPr userDrawn="1"/>
        </p:nvSpPr>
        <p:spPr>
          <a:xfrm>
            <a:off x="9043194" y="2166939"/>
            <a:ext cx="2411411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4144C1EC-C398-AF46-ABB9-6CC05A6F6C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8774" y="228713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0A4E4AA8-E703-4141-B05C-D3D6FA14D8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78774" y="257265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3" name="Text Placeholder 5">
            <a:extLst>
              <a:ext uri="{FF2B5EF4-FFF2-40B4-BE49-F238E27FC236}">
                <a16:creationId xmlns:a16="http://schemas.microsoft.com/office/drawing/2014/main" id="{9D8F0763-AC7D-B94E-97A8-C620D54150B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78774" y="279584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6AECAD8-56B4-B44A-AED9-0C26D4D98C92}"/>
              </a:ext>
            </a:extLst>
          </p:cNvPr>
          <p:cNvSpPr/>
          <p:nvPr userDrawn="1"/>
        </p:nvSpPr>
        <p:spPr>
          <a:xfrm>
            <a:off x="9043193" y="3608389"/>
            <a:ext cx="2411411" cy="1075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2B24786B-9D7C-3E4C-9841-1F71E6F0648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78774" y="3733164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A8126B9E-F37F-CB4B-9FCC-7A3A2456CFE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178774" y="4018677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6B5E1E12-48FA-1D42-BC70-AF7FA42006C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178774" y="4241865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1554F88-C795-6248-9F15-4AD3F3EECD20}"/>
              </a:ext>
            </a:extLst>
          </p:cNvPr>
          <p:cNvSpPr/>
          <p:nvPr userDrawn="1"/>
        </p:nvSpPr>
        <p:spPr>
          <a:xfrm>
            <a:off x="9043194" y="5048251"/>
            <a:ext cx="2414588" cy="1081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3C4D0961-64E4-7E47-BBE5-C8C8206B672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178774" y="5179189"/>
            <a:ext cx="2162487" cy="231602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E51F8781-5EFF-4C44-B3BA-B5D9B665110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178774" y="5464702"/>
            <a:ext cx="2162487" cy="16927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B1D598ED-FF71-5045-81B1-EBB579969EF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178774" y="5687890"/>
            <a:ext cx="2162487" cy="338554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 err="1"/>
              <a:t>name.surename@suse.com</a:t>
            </a:r>
            <a:endParaRPr lang="en-US" noProof="0" dirty="0"/>
          </a:p>
          <a:p>
            <a:pPr lvl="0"/>
            <a:r>
              <a:rPr lang="en-US" noProof="0" dirty="0"/>
              <a:t>+49 123 456 789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5A1DF-3F53-0B42-BF73-DE55C795DE7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792576" y="1682897"/>
            <a:ext cx="1362006" cy="264688"/>
          </a:xfrm>
          <a:solidFill>
            <a:schemeClr val="bg1"/>
          </a:solidFill>
        </p:spPr>
        <p:txBody>
          <a:bodyPr lIns="108000" rIns="108000"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Leadership</a:t>
            </a:r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F5EBE28-D1E8-4E4A-8840-5AA60F92A86C}"/>
              </a:ext>
            </a:extLst>
          </p:cNvPr>
          <p:cNvCxnSpPr>
            <a:cxnSpLocks/>
          </p:cNvCxnSpPr>
          <p:nvPr userDrawn="1"/>
        </p:nvCxnSpPr>
        <p:spPr>
          <a:xfrm>
            <a:off x="4365265" y="1811002"/>
            <a:ext cx="70948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8F30C5BE-16C7-C540-BC7B-360C6B3F5D0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552691" y="1682896"/>
            <a:ext cx="764050" cy="264688"/>
          </a:xfrm>
          <a:solidFill>
            <a:schemeClr val="bg1"/>
          </a:solidFill>
        </p:spPr>
        <p:txBody>
          <a:bodyPr lIns="108000" rIns="108000"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Staff</a:t>
            </a:r>
            <a:endParaRPr lang="en-US" dirty="0"/>
          </a:p>
        </p:txBody>
      </p:sp>
      <p:sp>
        <p:nvSpPr>
          <p:cNvPr id="84" name="Slide Number Placeholder 5">
            <a:extLst>
              <a:ext uri="{FF2B5EF4-FFF2-40B4-BE49-F238E27FC236}">
                <a16:creationId xmlns:a16="http://schemas.microsoft.com/office/drawing/2014/main" id="{8476600C-F1CA-A047-9BD0-B2F3C22CA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F42A3D1E-E150-7249-85E8-1E590F44D4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87" name="Title Placeholder 22">
            <a:extLst>
              <a:ext uri="{FF2B5EF4-FFF2-40B4-BE49-F238E27FC236}">
                <a16:creationId xmlns:a16="http://schemas.microsoft.com/office/drawing/2014/main" id="{D366AD1F-3B81-7D4A-9502-B18BDFB3FB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headline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DB7C57E-A6B9-174D-AA70-6CE5EEB6165D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41EC47E-2F31-8940-9ED0-777B287D87C5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FA22B02-61F5-B04E-94B0-B5FD6265F5D4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A24F8B3-7A16-9045-A2CD-4862AB03FBBD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BC5BA13-76FF-7E4A-B402-1BFAB2170FC0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A5BC3DA-E470-9B44-B244-E9F3C8FA0940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726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| Image | Green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4689475"/>
            <a:ext cx="5556250" cy="2168525"/>
          </a:xfrm>
          <a:prstGeom prst="rect">
            <a:avLst/>
          </a:prstGeom>
          <a:solidFill>
            <a:srgbClr val="30B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5556250" y="68684"/>
            <a:ext cx="6635750" cy="6789315"/>
          </a:xfrm>
          <a:prstGeom prst="rect">
            <a:avLst/>
          </a:prstGeom>
          <a:solidFill>
            <a:srgbClr val="175D51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Insert Image</a:t>
            </a:r>
            <a:endParaRPr lang="en-US" dirty="0"/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divider.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1EE5D5-02E9-2C40-A48B-2FEF7B721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14FC823-BAA7-0D47-BD6B-FC0633B2CFEC}"/>
              </a:ext>
            </a:extLst>
          </p:cNvPr>
          <p:cNvGrpSpPr/>
          <p:nvPr userDrawn="1"/>
        </p:nvGrpSpPr>
        <p:grpSpPr>
          <a:xfrm rot="16200000">
            <a:off x="6061665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26D6CF-A1C1-0644-80F6-0E805D6C541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A58D322-A3C0-B74B-9931-C3C558C74CDD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EE8A09-B263-1F4C-9278-E7366AED8C0F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CE98E5-F478-8046-A456-89F96D4D2B99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696992-D6C2-BC42-A230-BACBEE2D5712}"/>
                </a:ext>
              </a:extLst>
            </p:cNvPr>
            <p:cNvSpPr/>
            <p:nvPr userDrawn="1"/>
          </p:nvSpPr>
          <p:spPr>
            <a:xfrm>
              <a:off x="4713357" y="411658"/>
              <a:ext cx="73887" cy="6777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13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| Image |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 userDrawn="1"/>
        </p:nvSpPr>
        <p:spPr>
          <a:xfrm>
            <a:off x="1" y="4689475"/>
            <a:ext cx="5592726" cy="2168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72072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E88A184D-33F6-7C41-AA71-C8EC8B8D6F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divider.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8A0F2B-072F-6E4D-985C-5DEB7871510F}"/>
              </a:ext>
            </a:extLst>
          </p:cNvPr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63" name="Picture Placeholder 15">
            <a:extLst>
              <a:ext uri="{FF2B5EF4-FFF2-40B4-BE49-F238E27FC236}">
                <a16:creationId xmlns:a16="http://schemas.microsoft.com/office/drawing/2014/main" id="{9F99AB39-9FBC-4245-A63A-A398A9B371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6250" y="68684"/>
            <a:ext cx="6635750" cy="6789315"/>
          </a:xfrm>
          <a:prstGeom prst="rect">
            <a:avLst/>
          </a:prstGeom>
          <a:solidFill>
            <a:srgbClr val="3138A7"/>
          </a:solidFill>
        </p:spPr>
        <p:txBody>
          <a:bodyPr bIns="140400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Insert Image</a:t>
            </a:r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72FD3EB-F020-9940-8638-69B1978F1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5F872BC-0328-B848-AC94-36997AEDEFFD}"/>
              </a:ext>
            </a:extLst>
          </p:cNvPr>
          <p:cNvGrpSpPr/>
          <p:nvPr userDrawn="1"/>
        </p:nvGrpSpPr>
        <p:grpSpPr>
          <a:xfrm rot="16200000">
            <a:off x="6061665" y="-6061660"/>
            <a:ext cx="68678" cy="12192005"/>
            <a:chOff x="4713353" y="-1"/>
            <a:chExt cx="73891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2DA6DD-ECB8-074E-8601-E6B0DDC8DC12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2DEEF6-1772-184E-B1B4-24417226B923}"/>
                </a:ext>
              </a:extLst>
            </p:cNvPr>
            <p:cNvSpPr/>
            <p:nvPr userDrawn="1"/>
          </p:nvSpPr>
          <p:spPr>
            <a:xfrm>
              <a:off x="4713357" y="1089421"/>
              <a:ext cx="73886" cy="2035968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B74FDD9-529D-C149-A292-A87D341E274A}"/>
                </a:ext>
              </a:extLst>
            </p:cNvPr>
            <p:cNvSpPr/>
            <p:nvPr userDrawn="1"/>
          </p:nvSpPr>
          <p:spPr>
            <a:xfrm>
              <a:off x="4713357" y="3125390"/>
              <a:ext cx="73887" cy="2035076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E12924-619C-6848-97CF-C7D9E14DBCC6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2D7B70-8913-A646-BD21-C7822A85CD07}"/>
                </a:ext>
              </a:extLst>
            </p:cNvPr>
            <p:cNvSpPr/>
            <p:nvPr userDrawn="1"/>
          </p:nvSpPr>
          <p:spPr>
            <a:xfrm>
              <a:off x="4713357" y="411658"/>
              <a:ext cx="73887" cy="6777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8530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Divider Slide |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sub divider.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FDCF5C-86B3-F440-A893-470B69F0D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AF8D14F-4AC9-3A47-A623-75AEACF02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714D376-7D0D-F54B-A54B-A2161EA74C36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4BC7B6-F0F9-C14D-A791-D1117243008E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25AF68-C4D3-C244-A93B-AC3F3D323B86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8CE747-C46B-E149-B655-6698F061B6A3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218257-A5D8-BA41-BC14-710D89AE8F8D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1290B9-94EE-AA43-A219-FDCC171A6C35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5437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Divider Slide |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sub divider.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7F32885-17BE-BB4C-BC30-A4F388E5E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B20EB30-CB43-734C-8DF0-DAB944A2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9DCBA6-2AB6-C440-8E88-1FB782E4B7F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89F473-B9AC-7E4C-9A8E-A9A212293512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4A3BF4-F103-0C45-A5B2-DAA83B5C852E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F7BF4F-0E05-A24A-A408-EBB78BEF68BC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AB792C-FE6C-F745-95E1-DAAE8F155065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AB63EDA-9273-864F-865D-7F36E87027EA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8988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Sub Divider Slide |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super sub divider.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073F0B2-9AF4-5E48-B8BF-82F834079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2C813E8-C658-124C-9153-E30C9CE32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DC953B-1085-7D4E-8BAF-9520C2CDA52C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8BC6A8-0D3D-C448-963A-A211C6C5B8B4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2ADC63-4B7D-3345-BACF-34B283038F06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A3E77D-70C4-EE48-9C1D-4765F69FAC70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79999E-C896-7C4A-8A5B-E72A99E1C461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748FD0-B8D6-6946-9DDC-0A0152A8D80D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4675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Sub Divider Slide | Mi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super sub divider.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0874D51-45CD-2C42-A5B5-201966148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3" y="6184072"/>
            <a:ext cx="465930" cy="268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18442F-EC75-DC47-A96E-6254B0D4F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2328F1-1C37-0049-BCEA-CF949B09B43C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333F68-F2E8-B04C-B97F-3CB79F4A78B2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8711FC-3E65-E54C-9003-C4B34105F3EB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246E9D-D654-0A43-AE6E-DBE782E6EDCB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B307F5-D582-044A-8833-37D83E22C72C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6395FA-F20E-4B4B-8E13-15D5886585F6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3034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er Sub Divider Slide | Fo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Copyright © SUSE 2021 </a:t>
            </a:r>
          </a:p>
        </p:txBody>
      </p:sp>
      <p:sp>
        <p:nvSpPr>
          <p:cNvPr id="5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5023995"/>
            <a:ext cx="3458936" cy="91409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02703006-D2CE-4446-8BD4-FCFA4AF880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838" y="2747145"/>
            <a:ext cx="3765733" cy="134190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  <a:defRPr sz="3200" baseline="0">
                <a:solidFill>
                  <a:schemeClr val="tx2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super sub divider.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0874D51-45CD-2C42-A5B5-201966148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3" y="6184072"/>
            <a:ext cx="465930" cy="2688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E18442F-EC75-DC47-A96E-6254B0D4F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BCCB6-B073-0246-A9DF-ADDD8F47E9D7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6AD4B7-A774-524B-A5C5-99E73FFB9F2C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6A36F3-2C8D-194F-AEFC-5735C3E76D4F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3F599B-F5A1-C44B-90BC-29D18F73CD8E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75D019-F165-B34E-8815-6002B2FECED8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580E27-2FC6-9F45-A7F5-ED76E4EDB20F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4727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| Subheadline |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5D67BAC3-7D92-43E0-B541-3CD20D3B1C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62750" y="1388787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67D7F198-E709-415B-BE81-7F4E9163A6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62750" y="5373338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CB952A7B-F5FC-400A-9984-9EEA1CE608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62750" y="2384925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D031F10-54AE-47EF-96AC-9FA4867FC2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62750" y="3381063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20" name="Bildplatzhalter 10">
            <a:extLst>
              <a:ext uri="{FF2B5EF4-FFF2-40B4-BE49-F238E27FC236}">
                <a16:creationId xmlns:a16="http://schemas.microsoft.com/office/drawing/2014/main" id="{79C348CD-775B-4614-8743-2F23633010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62750" y="4377201"/>
            <a:ext cx="756000" cy="756000"/>
          </a:xfrm>
          <a:noFill/>
          <a:ln>
            <a:noFill/>
          </a:ln>
        </p:spPr>
        <p:txBody>
          <a:bodyPr tIns="432000" anchor="ctr" anchorCtr="1">
            <a:no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endParaRPr lang="en-US" noProof="0"/>
          </a:p>
          <a:p>
            <a:endParaRPr lang="en-US" noProof="0"/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69250" y="5663973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69250" y="4663439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2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969250" y="3662906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3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69250" y="2662373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4" name="Textplatzhalter 16">
            <a:extLst>
              <a:ext uri="{FF2B5EF4-FFF2-40B4-BE49-F238E27FC236}">
                <a16:creationId xmlns:a16="http://schemas.microsoft.com/office/drawing/2014/main" id="{86DAC2C3-E842-461C-881D-FF7387D486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69250" y="1661840"/>
            <a:ext cx="3490913" cy="231602"/>
          </a:xfrm>
        </p:spPr>
        <p:txBody>
          <a:bodyPr wrap="square">
            <a:sp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FB69FC29-E567-7D44-A95F-434E7F0ECF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838" y="2286627"/>
            <a:ext cx="4695825" cy="1346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1000"/>
              </a:spcAft>
              <a:buNone/>
              <a:defRPr sz="2000" baseline="0">
                <a:solidFill>
                  <a:schemeClr val="tx2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E9DA4685-36AF-6644-AB4D-7D4F71AD0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3DAA501D-CE63-134E-B5A2-2D805BF40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sp>
        <p:nvSpPr>
          <p:cNvPr id="25" name="Title Placeholder 22">
            <a:extLst>
              <a:ext uri="{FF2B5EF4-FFF2-40B4-BE49-F238E27FC236}">
                <a16:creationId xmlns:a16="http://schemas.microsoft.com/office/drawing/2014/main" id="{F08F6046-6A30-CF4F-8543-B62419904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499590"/>
            <a:ext cx="4695825" cy="8987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This is a multi line headline with icons.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022B955-20E0-0343-B55F-213BAA9C473D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5E45FAA-2983-8A4F-8447-E44C824E213B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AFEA4BD-F5AC-F94E-9507-DBD2F5CDD827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29AD22-5897-9E40-A2EA-43B0B20F01CD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60AF76A-66B4-1341-8959-F21D1667A8ED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EAAEF3-672D-E244-907F-BB17124FF67D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5373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" y="68684"/>
            <a:ext cx="12192000" cy="6060653"/>
          </a:xfrm>
          <a:solidFill>
            <a:schemeClr val="bg2"/>
          </a:solidFill>
        </p:spPr>
        <p:txBody>
          <a:bodyPr bIns="900000" anchor="ctr">
            <a:noAutofit/>
          </a:bodyPr>
          <a:lstStyle>
            <a:lvl1pPr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6DC174-441B-514C-BAE8-66392B601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D08C252-6903-3346-8480-F8CB574FE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542" y="6184072"/>
            <a:ext cx="465932" cy="2688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06DCDF1-5CD4-8F44-B902-FE36545C208E}"/>
              </a:ext>
            </a:extLst>
          </p:cNvPr>
          <p:cNvGrpSpPr/>
          <p:nvPr userDrawn="1"/>
        </p:nvGrpSpPr>
        <p:grpSpPr>
          <a:xfrm rot="16200000">
            <a:off x="6061664" y="-6061660"/>
            <a:ext cx="68678" cy="12192005"/>
            <a:chOff x="4713353" y="-1"/>
            <a:chExt cx="73891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147074-9E7B-F849-B149-B99A0B117323}"/>
                </a:ext>
              </a:extLst>
            </p:cNvPr>
            <p:cNvSpPr/>
            <p:nvPr userDrawn="1"/>
          </p:nvSpPr>
          <p:spPr>
            <a:xfrm>
              <a:off x="4713353" y="-1"/>
              <a:ext cx="73890" cy="41165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9C2E36-22DE-8B42-9E46-3FEE19270B46}"/>
                </a:ext>
              </a:extLst>
            </p:cNvPr>
            <p:cNvSpPr/>
            <p:nvPr userDrawn="1"/>
          </p:nvSpPr>
          <p:spPr>
            <a:xfrm>
              <a:off x="4713354" y="1089421"/>
              <a:ext cx="73889" cy="3393281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B9AA92-F220-8147-8C44-E5DC8F064A97}"/>
                </a:ext>
              </a:extLst>
            </p:cNvPr>
            <p:cNvSpPr/>
            <p:nvPr userDrawn="1"/>
          </p:nvSpPr>
          <p:spPr>
            <a:xfrm>
              <a:off x="4713354" y="4482703"/>
              <a:ext cx="73889" cy="677762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C24BAA-595F-3445-8A95-056F3C41CDC0}"/>
                </a:ext>
              </a:extLst>
            </p:cNvPr>
            <p:cNvSpPr/>
            <p:nvPr userDrawn="1"/>
          </p:nvSpPr>
          <p:spPr>
            <a:xfrm>
              <a:off x="4713354" y="5160465"/>
              <a:ext cx="73887" cy="1697536"/>
            </a:xfrm>
            <a:prstGeom prst="rect">
              <a:avLst/>
            </a:prstGeom>
            <a:solidFill>
              <a:srgbClr val="0C32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5D1E9D-3168-5C40-AFF3-B628B99C4E41}"/>
                </a:ext>
              </a:extLst>
            </p:cNvPr>
            <p:cNvSpPr/>
            <p:nvPr userDrawn="1"/>
          </p:nvSpPr>
          <p:spPr>
            <a:xfrm>
              <a:off x="4713356" y="411657"/>
              <a:ext cx="73888" cy="6777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49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| Infinity Stream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1219200"/>
            <a:ext cx="12192000" cy="5638800"/>
            <a:chOff x="0" y="3249046"/>
            <a:chExt cx="12192000" cy="3592226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4904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3606387"/>
              <a:ext cx="12192000" cy="92784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698756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3411486"/>
              <a:ext cx="12192000" cy="11005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0" y="3745306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0" y="3816200"/>
              <a:ext cx="12192000" cy="4571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0" y="3955671"/>
              <a:ext cx="12192000" cy="45719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3997397"/>
              <a:ext cx="12192000" cy="1609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0" y="4200108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4245827"/>
              <a:ext cx="12192000" cy="2748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0" y="4520685"/>
              <a:ext cx="12192000" cy="68935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0" y="4589620"/>
              <a:ext cx="12192000" cy="45719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0" y="4768101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0" y="4840031"/>
              <a:ext cx="12192000" cy="124437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0" y="5063816"/>
              <a:ext cx="12192000" cy="4571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0" y="5132442"/>
              <a:ext cx="12192000" cy="76441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0" y="5246253"/>
              <a:ext cx="12192000" cy="69785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0" y="5330494"/>
              <a:ext cx="12192000" cy="54479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0" y="5400393"/>
              <a:ext cx="12192000" cy="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0" y="5504598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0" y="5600224"/>
              <a:ext cx="12192000" cy="80464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0" y="5692797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0" y="5789097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0" y="58250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0" y="5861097"/>
              <a:ext cx="12192000" cy="1935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0" y="6090635"/>
              <a:ext cx="12192000" cy="1048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0" y="6195440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0" y="6275251"/>
              <a:ext cx="12192000" cy="36000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0" y="6311251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0" y="6347315"/>
              <a:ext cx="12192000" cy="80529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0" y="6475603"/>
              <a:ext cx="12192000" cy="6297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0" y="6556534"/>
              <a:ext cx="12192000" cy="36000"/>
            </a:xfrm>
            <a:prstGeom prst="rect">
              <a:avLst/>
            </a:prstGeom>
            <a:solidFill>
              <a:srgbClr val="30B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0" y="6637673"/>
              <a:ext cx="12192000" cy="36000"/>
            </a:xfrm>
            <a:prstGeom prst="rect">
              <a:avLst/>
            </a:prstGeom>
            <a:solidFill>
              <a:srgbClr val="1920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0" y="6674196"/>
              <a:ext cx="12192000" cy="64401"/>
            </a:xfrm>
            <a:prstGeom prst="rect">
              <a:avLst/>
            </a:prstGeom>
            <a:solidFill>
              <a:srgbClr val="245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0" y="6738597"/>
              <a:ext cx="12192000" cy="36000"/>
            </a:xfrm>
            <a:prstGeom prst="rect">
              <a:avLst/>
            </a:prstGeom>
            <a:solidFill>
              <a:srgbClr val="90E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0" y="6805272"/>
              <a:ext cx="12192000" cy="36000"/>
            </a:xfrm>
            <a:prstGeom prst="rect">
              <a:avLst/>
            </a:prstGeom>
            <a:solidFill>
              <a:srgbClr val="FE7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9E3B8F8-BE6C-0B41-8B99-7BFA79BF8F8F}"/>
              </a:ext>
            </a:extLst>
          </p:cNvPr>
          <p:cNvSpPr/>
          <p:nvPr userDrawn="1"/>
        </p:nvSpPr>
        <p:spPr>
          <a:xfrm>
            <a:off x="342458" y="2161402"/>
            <a:ext cx="5101071" cy="20212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/>
          </a:p>
        </p:txBody>
      </p:sp>
      <p:sp>
        <p:nvSpPr>
          <p:cNvPr id="69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31838" y="2953096"/>
            <a:ext cx="5101071" cy="89870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3200" baseline="0">
                <a:solidFill>
                  <a:srgbClr val="0C322C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title.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7CF789-A688-AB46-BD7B-3BB15E2BEA4A}"/>
              </a:ext>
            </a:extLst>
          </p:cNvPr>
          <p:cNvSpPr/>
          <p:nvPr userDrawn="1"/>
        </p:nvSpPr>
        <p:spPr>
          <a:xfrm>
            <a:off x="7611847" y="2171048"/>
            <a:ext cx="3848315" cy="145090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/>
          </a:p>
        </p:txBody>
      </p:sp>
      <p:sp>
        <p:nvSpPr>
          <p:cNvPr id="70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31838" y="2419180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 dirty="0"/>
              <a:t>00 MONTH 2021</a:t>
            </a:r>
            <a:endParaRPr lang="en-US" dirty="0"/>
          </a:p>
        </p:txBody>
      </p:sp>
      <p:sp>
        <p:nvSpPr>
          <p:cNvPr id="60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36" y="2436130"/>
            <a:ext cx="3458936" cy="90717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rgbClr val="0C322C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66F9FC-7D33-8D44-A963-E3356064A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311632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82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71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968750"/>
            <a:ext cx="12192000" cy="2889249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Click to insert zoom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CC082-A99B-3449-8CA4-F3A0D6BE410C}"/>
              </a:ext>
            </a:extLst>
          </p:cNvPr>
          <p:cNvSpPr txBox="1"/>
          <p:nvPr userDrawn="1"/>
        </p:nvSpPr>
        <p:spPr>
          <a:xfrm>
            <a:off x="9170988" y="2660564"/>
            <a:ext cx="22891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800" noProof="0" dirty="0">
                <a:solidFill>
                  <a:schemeClr val="bg1"/>
                </a:solidFill>
              </a:rPr>
              <a:t>© 2020 SUSE LLC. All Rights Reserved. SUSE and the SUSE logo are registered trademarks of SUSE LLC in the United States and other countries. All third-party trademarks are the property of their respective owners.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DF57D-FF80-1347-8E0E-B23D401BB2E2}"/>
              </a:ext>
            </a:extLst>
          </p:cNvPr>
          <p:cNvSpPr/>
          <p:nvPr userDrawn="1"/>
        </p:nvSpPr>
        <p:spPr>
          <a:xfrm>
            <a:off x="4351338" y="2660564"/>
            <a:ext cx="2352675" cy="3744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contact SUSE 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+1 800 796 3700 (U.S./Canada)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4126A-7F46-E940-A968-BF81BD0AC8F1}"/>
              </a:ext>
            </a:extLst>
          </p:cNvPr>
          <p:cNvSpPr/>
          <p:nvPr userDrawn="1"/>
        </p:nvSpPr>
        <p:spPr>
          <a:xfrm>
            <a:off x="6796087" y="2660564"/>
            <a:ext cx="1044576" cy="625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Maxfeldstrasse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90409 Nuremberg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www.suse.com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5AF68-33F6-524E-9983-774F5EE73286}"/>
              </a:ext>
            </a:extLst>
          </p:cNvPr>
          <p:cNvSpPr/>
          <p:nvPr userDrawn="1"/>
        </p:nvSpPr>
        <p:spPr>
          <a:xfrm>
            <a:off x="731838" y="2871269"/>
            <a:ext cx="214321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6772750-C7C0-2D41-890B-8821CB413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6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| Infinity Image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3" descr="A picture containing light, blur, night sky&#10;&#10;Description automatically generated">
            <a:extLst>
              <a:ext uri="{FF2B5EF4-FFF2-40B4-BE49-F238E27FC236}">
                <a16:creationId xmlns:a16="http://schemas.microsoft.com/office/drawing/2014/main" id="{571D06E4-9E4A-8742-82EF-D432CAB1B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5450"/>
          <a:stretch>
            <a:fillRect/>
          </a:stretch>
        </p:blipFill>
        <p:spPr>
          <a:xfrm flipH="1"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ACC082-A99B-3449-8CA4-F3A0D6BE410C}"/>
              </a:ext>
            </a:extLst>
          </p:cNvPr>
          <p:cNvSpPr txBox="1"/>
          <p:nvPr userDrawn="1"/>
        </p:nvSpPr>
        <p:spPr>
          <a:xfrm>
            <a:off x="9170988" y="2660564"/>
            <a:ext cx="22891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800" noProof="0" dirty="0">
                <a:solidFill>
                  <a:schemeClr val="bg1"/>
                </a:solidFill>
              </a:rPr>
              <a:t>© 2020 SUSE LLC. All Rights Reserved. SUSE and the SUSE logo are registered trademarks of SUSE LLC in the United States and other countries. All third-party trademarks are the property of their respective owners.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DF57D-FF80-1347-8E0E-B23D401BB2E2}"/>
              </a:ext>
            </a:extLst>
          </p:cNvPr>
          <p:cNvSpPr/>
          <p:nvPr userDrawn="1"/>
        </p:nvSpPr>
        <p:spPr>
          <a:xfrm>
            <a:off x="4351338" y="2660564"/>
            <a:ext cx="2352675" cy="3744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contact SUSE 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+1 800 796 3700 (U.S./Canada)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4126A-7F46-E940-A968-BF81BD0AC8F1}"/>
              </a:ext>
            </a:extLst>
          </p:cNvPr>
          <p:cNvSpPr/>
          <p:nvPr userDrawn="1"/>
        </p:nvSpPr>
        <p:spPr>
          <a:xfrm>
            <a:off x="6796087" y="2660564"/>
            <a:ext cx="1044576" cy="625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Maxfeldstrasse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90409 Nuremberg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www.suse.com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5AF68-33F6-524E-9983-774F5EE73286}"/>
              </a:ext>
            </a:extLst>
          </p:cNvPr>
          <p:cNvSpPr/>
          <p:nvPr userDrawn="1"/>
        </p:nvSpPr>
        <p:spPr>
          <a:xfrm>
            <a:off x="731838" y="2871269"/>
            <a:ext cx="214321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6772750-C7C0-2D41-890B-8821CB413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977" y="525818"/>
            <a:ext cx="1907339" cy="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0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| Infinity Stream">
    <p:bg>
      <p:bgPr>
        <a:solidFill>
          <a:srgbClr val="0C3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2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97655" y="1476443"/>
            <a:ext cx="8266248" cy="16850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6000" baseline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 dirty="0"/>
              <a:t>This is a multi line heading for the title.</a:t>
            </a:r>
          </a:p>
        </p:txBody>
      </p:sp>
      <p:sp>
        <p:nvSpPr>
          <p:cNvPr id="70" name="Text Placeholder 2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97198" y="460949"/>
            <a:ext cx="469582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1000" cap="all" spc="150" baseline="0">
                <a:solidFill>
                  <a:srgbClr val="30BA77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AU" dirty="0"/>
              <a:t>00 MONTH 2021</a:t>
            </a:r>
            <a:endParaRPr lang="en-US" dirty="0"/>
          </a:p>
        </p:txBody>
      </p:sp>
      <p:sp>
        <p:nvSpPr>
          <p:cNvPr id="60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597655" y="3168577"/>
            <a:ext cx="4999581" cy="90717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en-US" dirty="0"/>
              <a:t>This is a subheading.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66F9FC-7D33-8D44-A963-E3356064A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977" y="311632"/>
            <a:ext cx="1907339" cy="632632"/>
          </a:xfrm>
          <a:prstGeom prst="rect">
            <a:avLst/>
          </a:prstGeom>
        </p:spPr>
      </p:pic>
      <p:sp>
        <p:nvSpPr>
          <p:cNvPr id="43" name="Picture Placeholder 71">
            <a:extLst>
              <a:ext uri="{FF2B5EF4-FFF2-40B4-BE49-F238E27FC236}">
                <a16:creationId xmlns:a16="http://schemas.microsoft.com/office/drawing/2014/main" id="{7B7AB71B-8FBB-4948-9093-2893EE9E86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21427"/>
            <a:ext cx="12192000" cy="2236572"/>
          </a:xfrm>
          <a:prstGeom prst="rect">
            <a:avLst/>
          </a:prstGeom>
          <a:solidFill>
            <a:srgbClr val="175D51"/>
          </a:solidFill>
        </p:spPr>
        <p:txBody>
          <a:bodyPr bIns="126000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AU" dirty="0"/>
              <a:t>Click to insert zoom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7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88CB-62E0-A845-B7BF-823C62FCC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7F440-ECFA-D341-BCC1-A12D88EF5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123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4FFC-D14F-BE4C-A0AA-5BDEC990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11915-D9C5-C442-9808-265987AF8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39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6BAD-2328-9D41-89E3-0694F49B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72C1E-783E-0F45-9B02-CE9931629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42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17C55-8404-6C4A-AF57-53D3DB541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194F4-C81B-604F-ADBC-1A4AB033E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A5443-FD52-124B-8FEA-8AD908DE8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04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1275" y="6294734"/>
            <a:ext cx="288888" cy="1231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r"/>
            <a:fld id="{866D8E11-A83D-46AC-BA35-C493C365AC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Placeholder 22"/>
          <p:cNvSpPr>
            <a:spLocks noGrp="1"/>
          </p:cNvSpPr>
          <p:nvPr>
            <p:ph type="title"/>
          </p:nvPr>
        </p:nvSpPr>
        <p:spPr>
          <a:xfrm>
            <a:off x="731837" y="630659"/>
            <a:ext cx="10728326" cy="4555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731837" y="2528888"/>
            <a:ext cx="10728325" cy="18312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94060" y="6294735"/>
            <a:ext cx="1230164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800" dirty="0">
                <a:latin typeface="Poppins" panose="00000500000000000000" pitchFamily="2" charset="0"/>
                <a:cs typeface="Poppins" panose="00000500000000000000" pitchFamily="2" charset="0"/>
              </a:rPr>
              <a:t>Copyright © SUSE 2022 </a:t>
            </a:r>
          </a:p>
        </p:txBody>
      </p:sp>
    </p:spTree>
    <p:extLst>
      <p:ext uri="{BB962C8B-B14F-4D97-AF65-F5344CB8AC3E}">
        <p14:creationId xmlns:p14="http://schemas.microsoft.com/office/powerpoint/2010/main" val="179836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94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55" r:id="rId17"/>
    <p:sldLayoutId id="2147483654" r:id="rId18"/>
    <p:sldLayoutId id="2147483670" r:id="rId19"/>
    <p:sldLayoutId id="2147483697" r:id="rId20"/>
    <p:sldLayoutId id="2147483668" r:id="rId21"/>
    <p:sldLayoutId id="2147483653" r:id="rId22"/>
    <p:sldLayoutId id="2147483695" r:id="rId23"/>
    <p:sldLayoutId id="2147483696" r:id="rId24"/>
    <p:sldLayoutId id="2147483657" r:id="rId25"/>
    <p:sldLayoutId id="2147483658" r:id="rId26"/>
    <p:sldLayoutId id="2147483659" r:id="rId27"/>
    <p:sldLayoutId id="2147483663" r:id="rId28"/>
    <p:sldLayoutId id="2147483656" r:id="rId29"/>
    <p:sldLayoutId id="2147483673" r:id="rId30"/>
    <p:sldLayoutId id="2147483650" r:id="rId31"/>
    <p:sldLayoutId id="2147483678" r:id="rId32"/>
    <p:sldLayoutId id="2147483662" r:id="rId33"/>
    <p:sldLayoutId id="2147483672" r:id="rId34"/>
    <p:sldLayoutId id="2147483676" r:id="rId35"/>
    <p:sldLayoutId id="2147483677" r:id="rId36"/>
    <p:sldLayoutId id="2147483679" r:id="rId37"/>
    <p:sldLayoutId id="2147483666" r:id="rId38"/>
    <p:sldLayoutId id="2147483661" r:id="rId39"/>
    <p:sldLayoutId id="2147483674" r:id="rId40"/>
    <p:sldLayoutId id="2147483698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000"/>
        </a:spcAft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accent1"/>
        </a:buClr>
        <a:buFont typeface="Poppins Black" panose="00000A00000000000000" pitchFamily="2" charset="0"/>
        <a:buChar char="—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SemiBold" panose="000007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Light" panose="000004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Light" panose="000004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Poppins Light" panose="00000400000000000000" pitchFamily="2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orient="horz" pos="38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5" pos="1141" userDrawn="1">
          <p15:clr>
            <a:srgbClr val="F26B43"/>
          </p15:clr>
        </p15:guide>
        <p15:guide id="6" pos="1220" userDrawn="1">
          <p15:clr>
            <a:srgbClr val="F26B43"/>
          </p15:clr>
        </p15:guide>
        <p15:guide id="7" pos="3419" userDrawn="1">
          <p15:clr>
            <a:srgbClr val="F26B43"/>
          </p15:clr>
        </p15:guide>
        <p15:guide id="8" pos="3500" userDrawn="1">
          <p15:clr>
            <a:srgbClr val="F26B43"/>
          </p15:clr>
        </p15:guide>
        <p15:guide id="9" pos="4179" userDrawn="1">
          <p15:clr>
            <a:srgbClr val="F26B43"/>
          </p15:clr>
        </p15:guide>
        <p15:guide id="10" pos="4260" userDrawn="1">
          <p15:clr>
            <a:srgbClr val="F26B43"/>
          </p15:clr>
        </p15:guide>
        <p15:guide id="11" pos="2741" userDrawn="1">
          <p15:clr>
            <a:srgbClr val="F26B43"/>
          </p15:clr>
        </p15:guide>
        <p15:guide id="12" pos="2660" userDrawn="1">
          <p15:clr>
            <a:srgbClr val="F26B43"/>
          </p15:clr>
        </p15:guide>
        <p15:guide id="13" pos="1980" userDrawn="1">
          <p15:clr>
            <a:srgbClr val="F26B43"/>
          </p15:clr>
        </p15:guide>
        <p15:guide id="14" pos="1900" userDrawn="1">
          <p15:clr>
            <a:srgbClr val="F26B43"/>
          </p15:clr>
        </p15:guide>
        <p15:guide id="15" pos="5020" userDrawn="1">
          <p15:clr>
            <a:srgbClr val="F26B43"/>
          </p15:clr>
        </p15:guide>
        <p15:guide id="16" pos="4939" userDrawn="1">
          <p15:clr>
            <a:srgbClr val="F26B43"/>
          </p15:clr>
        </p15:guide>
        <p15:guide id="17" pos="5700" userDrawn="1">
          <p15:clr>
            <a:srgbClr val="F26B43"/>
          </p15:clr>
        </p15:guide>
        <p15:guide id="18" pos="5777" userDrawn="1">
          <p15:clr>
            <a:srgbClr val="F26B43"/>
          </p15:clr>
        </p15:guide>
        <p15:guide id="19" pos="6457" userDrawn="1">
          <p15:clr>
            <a:srgbClr val="F26B43"/>
          </p15:clr>
        </p15:guide>
        <p15:guide id="20" pos="6537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1593" userDrawn="1">
          <p15:clr>
            <a:srgbClr val="F26B43"/>
          </p15:clr>
        </p15:guide>
        <p15:guide id="23" orient="horz" pos="1139" userDrawn="1">
          <p15:clr>
            <a:srgbClr val="F26B43"/>
          </p15:clr>
        </p15:guide>
        <p15:guide id="24" orient="horz" pos="2500" userDrawn="1">
          <p15:clr>
            <a:srgbClr val="F26B43"/>
          </p15:clr>
        </p15:guide>
        <p15:guide id="25" orient="horz" pos="2954" userDrawn="1">
          <p15:clr>
            <a:srgbClr val="F26B43"/>
          </p15:clr>
        </p15:guide>
        <p15:guide id="26" orient="horz" pos="3385" userDrawn="1">
          <p15:clr>
            <a:srgbClr val="F26B43"/>
          </p15:clr>
        </p15:guide>
        <p15:guide id="27" orient="horz" pos="2047" userDrawn="1">
          <p15:clr>
            <a:srgbClr val="F26B43"/>
          </p15:clr>
        </p15:guide>
        <p15:guide id="28" orient="horz" pos="1820" userDrawn="1">
          <p15:clr>
            <a:srgbClr val="F26B43"/>
          </p15:clr>
        </p15:guide>
        <p15:guide id="29" orient="horz" pos="22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376509" y="635244"/>
            <a:ext cx="1823661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650333" y="635246"/>
            <a:ext cx="1738800" cy="446912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BA224F-16F7-1355-3A7A-F0DCF8C3A88D}"/>
              </a:ext>
            </a:extLst>
          </p:cNvPr>
          <p:cNvSpPr/>
          <p:nvPr/>
        </p:nvSpPr>
        <p:spPr>
          <a:xfrm>
            <a:off x="5186576" y="1302520"/>
            <a:ext cx="17388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17011" y="635245"/>
            <a:ext cx="1738800" cy="685799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76327" y="635245"/>
            <a:ext cx="17388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07621" y="635245"/>
            <a:ext cx="17388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35246"/>
            <a:ext cx="1810989" cy="685799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29079" y="6860217"/>
            <a:ext cx="67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CEF3C-9B2D-40F3-803E-74AC2A77025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07621" y="-3079505"/>
            <a:ext cx="1742400" cy="623177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7621" y="5104371"/>
            <a:ext cx="1738800" cy="588318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-3079504"/>
            <a:ext cx="1810989" cy="54673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83742"/>
            <a:ext cx="1810989" cy="756198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49523" y="-3079506"/>
            <a:ext cx="1665603" cy="707390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16831" y="5792039"/>
            <a:ext cx="1698296" cy="403663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17011" y="-2683527"/>
            <a:ext cx="1738800" cy="665642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17011" y="5786154"/>
            <a:ext cx="1738800" cy="403663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50333" y="-3079508"/>
            <a:ext cx="1738800" cy="623177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650332" y="5104371"/>
            <a:ext cx="1747029" cy="588318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392401" y="4267841"/>
            <a:ext cx="1823661" cy="757788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368338" y="-3079510"/>
            <a:ext cx="1823661" cy="54673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-1" y="2972000"/>
            <a:ext cx="1784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Container Security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1824569" y="3664738"/>
            <a:ext cx="1711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Containers at the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Edge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3549524" y="4422821"/>
            <a:ext cx="1661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Virtual Machines and HCI</a:t>
            </a:r>
          </a:p>
        </p:txBody>
      </p:sp>
      <p:sp>
        <p:nvSpPr>
          <p:cNvPr id="31" name="Rectangle 30"/>
          <p:cNvSpPr/>
          <p:nvPr/>
        </p:nvSpPr>
        <p:spPr>
          <a:xfrm flipH="1">
            <a:off x="6909916" y="4543542"/>
            <a:ext cx="1759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Developer Productivity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flipH="1">
            <a:off x="8685155" y="3639634"/>
            <a:ext cx="1697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Support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Certification</a:t>
            </a:r>
          </a:p>
        </p:txBody>
      </p:sp>
      <p:sp>
        <p:nvSpPr>
          <p:cNvPr id="35" name="Rectangle 34"/>
          <p:cNvSpPr/>
          <p:nvPr/>
        </p:nvSpPr>
        <p:spPr>
          <a:xfrm flipH="1">
            <a:off x="10403841" y="3006218"/>
            <a:ext cx="1825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Open Source Innovation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1378604"/>
            <a:ext cx="1807621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25697" y="2163434"/>
            <a:ext cx="1544775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12873" y="3015218"/>
            <a:ext cx="1735432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10428" y="2987914"/>
            <a:ext cx="17388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39187" y="2170579"/>
            <a:ext cx="1753508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97362" y="1398286"/>
            <a:ext cx="182553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D52E41-EC50-97A0-E1C4-2073ECCCA128}"/>
              </a:ext>
            </a:extLst>
          </p:cNvPr>
          <p:cNvSpPr/>
          <p:nvPr/>
        </p:nvSpPr>
        <p:spPr>
          <a:xfrm>
            <a:off x="5211169" y="-3053681"/>
            <a:ext cx="1706400" cy="781901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50B8F5-0BEA-ED3F-0E9E-B094DC693FE9}"/>
              </a:ext>
            </a:extLst>
          </p:cNvPr>
          <p:cNvSpPr/>
          <p:nvPr/>
        </p:nvSpPr>
        <p:spPr>
          <a:xfrm>
            <a:off x="5186576" y="6608152"/>
            <a:ext cx="1738800" cy="272357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54285F0-537C-EB84-05E5-5F01D948F3F4}"/>
              </a:ext>
            </a:extLst>
          </p:cNvPr>
          <p:cNvSpPr/>
          <p:nvPr/>
        </p:nvSpPr>
        <p:spPr>
          <a:xfrm flipH="1">
            <a:off x="5217750" y="5202675"/>
            <a:ext cx="17222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Simplified Operations Everywhere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081F7F-6EC4-15C0-ED2E-F9E1C2C652AB}"/>
              </a:ext>
            </a:extLst>
          </p:cNvPr>
          <p:cNvSpPr txBox="1"/>
          <p:nvPr/>
        </p:nvSpPr>
        <p:spPr>
          <a:xfrm>
            <a:off x="5199210" y="3740246"/>
            <a:ext cx="1733322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40D3C-F2F6-4A84-8D9B-AC6A1246F9FB}"/>
              </a:ext>
            </a:extLst>
          </p:cNvPr>
          <p:cNvSpPr txBox="1"/>
          <p:nvPr/>
        </p:nvSpPr>
        <p:spPr>
          <a:xfrm>
            <a:off x="-9544" y="47531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Poppins SemiBold" pitchFamily="2" charset="77"/>
                <a:cs typeface="Poppins SemiBold" pitchFamily="2" charset="77"/>
              </a:rPr>
              <a:t>CONTAINER PRIORITIES</a:t>
            </a:r>
          </a:p>
        </p:txBody>
      </p:sp>
    </p:spTree>
    <p:extLst>
      <p:ext uri="{BB962C8B-B14F-4D97-AF65-F5344CB8AC3E}">
        <p14:creationId xmlns:p14="http://schemas.microsoft.com/office/powerpoint/2010/main" val="124004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8" grpId="0" animBg="1"/>
      <p:bldP spid="21" grpId="0" animBg="1"/>
      <p:bldP spid="20" grpId="0" animBg="1"/>
      <p:bldP spid="19" grpId="0" animBg="1"/>
      <p:bldP spid="18" grpId="0" animBg="1"/>
      <p:bldP spid="5" grpId="0" animBg="1"/>
      <p:bldP spid="6" grpId="0" animBg="1"/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5" grpId="0" animBg="1"/>
      <p:bldP spid="36" grpId="0"/>
      <p:bldP spid="37" grpId="0"/>
      <p:bldP spid="38" grpId="0"/>
      <p:bldP spid="39" grpId="0"/>
      <p:bldP spid="40" grpId="0"/>
      <p:bldP spid="41" grpId="0"/>
      <p:bldP spid="17" grpId="0" animBg="1"/>
      <p:bldP spid="48" grpId="0" animBg="1"/>
      <p:bldP spid="50" grpId="0"/>
      <p:bldP spid="7" grpId="0"/>
    </p:bldLst>
  </p:timing>
</p:sld>
</file>

<file path=ppt/theme/theme1.xml><?xml version="1.0" encoding="utf-8"?>
<a:theme xmlns:a="http://schemas.openxmlformats.org/drawingml/2006/main" name="SUSE Infinity">
  <a:themeElements>
    <a:clrScheme name="SUSE Infinity">
      <a:dk1>
        <a:srgbClr val="000000"/>
      </a:dk1>
      <a:lt1>
        <a:srgbClr val="FFFFFF"/>
      </a:lt1>
      <a:dk2>
        <a:srgbClr val="0C322C"/>
      </a:dk2>
      <a:lt2>
        <a:srgbClr val="EFEFEF"/>
      </a:lt2>
      <a:accent1>
        <a:srgbClr val="30BA78"/>
      </a:accent1>
      <a:accent2>
        <a:srgbClr val="192072"/>
      </a:accent2>
      <a:accent3>
        <a:srgbClr val="2453FF"/>
      </a:accent3>
      <a:accent4>
        <a:srgbClr val="FE7C3F"/>
      </a:accent4>
      <a:accent5>
        <a:srgbClr val="90EBCD"/>
      </a:accent5>
      <a:accent6>
        <a:srgbClr val="A5A5A5"/>
      </a:accent6>
      <a:hlink>
        <a:srgbClr val="ED7D31"/>
      </a:hlink>
      <a:folHlink>
        <a:srgbClr val="FFA56F"/>
      </a:folHlink>
    </a:clrScheme>
    <a:fontScheme name="SUSE Infinity">
      <a:majorFont>
        <a:latin typeface="Poppins Medium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85C0C18C362341AC2F2BB5F0B2550A" ma:contentTypeVersion="12" ma:contentTypeDescription="Create a new document." ma:contentTypeScope="" ma:versionID="eece9639a049ccadbd4aa76dd2cbff65">
  <xsd:schema xmlns:xsd="http://www.w3.org/2001/XMLSchema" xmlns:xs="http://www.w3.org/2001/XMLSchema" xmlns:p="http://schemas.microsoft.com/office/2006/metadata/properties" xmlns:ns2="0b5d8ded-b735-461b-b806-278bf9fb68ec" xmlns:ns3="8c1a99d6-bff1-4c62-8955-980e3f8dfa86" targetNamespace="http://schemas.microsoft.com/office/2006/metadata/properties" ma:root="true" ma:fieldsID="334b5296cfc8643cfb4d18bd24c44595" ns2:_="" ns3:_="">
    <xsd:import namespace="0b5d8ded-b735-461b-b806-278bf9fb68ec"/>
    <xsd:import namespace="8c1a99d6-bff1-4c62-8955-980e3f8dfa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d8ded-b735-461b-b806-278bf9fb6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a99d6-bff1-4c62-8955-980e3f8dfa8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2D5C24-A00D-4195-BCC3-19BDD818B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5d8ded-b735-461b-b806-278bf9fb68ec"/>
    <ds:schemaRef ds:uri="8c1a99d6-bff1-4c62-8955-980e3f8dfa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3C6682-A717-4DEF-A002-EA59B5040EB5}">
  <ds:schemaRefs>
    <ds:schemaRef ds:uri="http://purl.org/dc/dcmitype/"/>
    <ds:schemaRef ds:uri="8c1a99d6-bff1-4c62-8955-980e3f8dfa86"/>
    <ds:schemaRef ds:uri="http://schemas.microsoft.com/office/infopath/2007/PartnerControls"/>
    <ds:schemaRef ds:uri="http://schemas.microsoft.com/office/2006/metadata/properties"/>
    <ds:schemaRef ds:uri="0b5d8ded-b735-461b-b806-278bf9fb68ec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3D228E4-0704-48AB-A5B4-085B844E48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11431</TotalTime>
  <Words>2565</Words>
  <Application>Microsoft Office PowerPoint</Application>
  <PresentationFormat>Widescreen</PresentationFormat>
  <Paragraphs>443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SUSE Infinity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Armstrong, India</dc:creator>
  <cp:lastModifiedBy>Vishal Ghariwala</cp:lastModifiedBy>
  <cp:revision>338</cp:revision>
  <dcterms:created xsi:type="dcterms:W3CDTF">2020-11-17T10:12:06Z</dcterms:created>
  <dcterms:modified xsi:type="dcterms:W3CDTF">2023-01-13T20:29:21Z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0x0101004E85C0C18C362341AC2F2BB5F0B2550A</vt:lpwstr>
  </property>
</Properties>
</file>