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_rels/presentation.xml.rels" ContentType="application/vnd.openxmlformats-package.relationshi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_rels/slideLayout12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presProps.xml" ContentType="application/vnd.openxmlformats-officedocument.presentationml.presProps+xml"/>
  <Override PartName="/ppt/slides/slide1.xml" ContentType="application/vnd.openxmlformats-officedocument.presentationml.slide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</p:sldIdLst>
  <p:sldSz cx="12190413" cy="6859588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0AC74528-77E0-47A5-B707-F9A922B4A4AD}" type="slidenum">
              <a:t>&lt;#&gt;</a:t>
            </a:fld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1154880" y="1448280"/>
            <a:ext cx="8823960" cy="3329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4400" spc="-1" strike="noStrike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/>
          </p:nvPr>
        </p:nvSpPr>
        <p:spPr>
          <a:xfrm>
            <a:off x="609480" y="1604880"/>
            <a:ext cx="10970640" cy="1897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3200" spc="-1" strike="noStrike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/>
          </p:nvPr>
        </p:nvSpPr>
        <p:spPr>
          <a:xfrm>
            <a:off x="609480" y="3682800"/>
            <a:ext cx="10970640" cy="1897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3200" spc="-1" strike="noStrike"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06D498FF-E776-45D4-8293-7EA5748E9D05}" type="slidenum">
              <a:t>&lt;#&gt;</a:t>
            </a:fld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1154880" y="1448280"/>
            <a:ext cx="8823960" cy="3329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4400" spc="-1" strike="noStrike"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/>
          </p:nvPr>
        </p:nvSpPr>
        <p:spPr>
          <a:xfrm>
            <a:off x="609480" y="1604880"/>
            <a:ext cx="5353560" cy="1897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3200" spc="-1" strike="noStrike"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/>
          </p:nvPr>
        </p:nvSpPr>
        <p:spPr>
          <a:xfrm>
            <a:off x="6231240" y="1604880"/>
            <a:ext cx="5353560" cy="1897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3200" spc="-1" strike="noStrike"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/>
          </p:nvPr>
        </p:nvSpPr>
        <p:spPr>
          <a:xfrm>
            <a:off x="609480" y="3682800"/>
            <a:ext cx="5353560" cy="1897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3200" spc="-1" strike="noStrike"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/>
          </p:nvPr>
        </p:nvSpPr>
        <p:spPr>
          <a:xfrm>
            <a:off x="6231240" y="3682800"/>
            <a:ext cx="5353560" cy="1897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3200" spc="-1" strike="noStrike">
              <a:latin typeface="Arial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FE8522A7-17F8-4984-B876-FBFD7D57B0E7}" type="slidenum">
              <a:t>&lt;#&gt;</a:t>
            </a:fld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PlaceHolder 1"/>
          <p:cNvSpPr>
            <a:spLocks noGrp="1"/>
          </p:cNvSpPr>
          <p:nvPr>
            <p:ph type="title"/>
          </p:nvPr>
        </p:nvSpPr>
        <p:spPr>
          <a:xfrm>
            <a:off x="1154880" y="1448280"/>
            <a:ext cx="8823960" cy="3329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4400" spc="-1" strike="noStrike">
              <a:latin typeface="Arial"/>
            </a:endParaRPr>
          </a:p>
        </p:txBody>
      </p:sp>
      <p:sp>
        <p:nvSpPr>
          <p:cNvPr id="40" name="PlaceHolder 2"/>
          <p:cNvSpPr>
            <a:spLocks noGrp="1"/>
          </p:cNvSpPr>
          <p:nvPr>
            <p:ph/>
          </p:nvPr>
        </p:nvSpPr>
        <p:spPr>
          <a:xfrm>
            <a:off x="609480" y="1604880"/>
            <a:ext cx="3532320" cy="1897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3200" spc="-1" strike="noStrike">
              <a:latin typeface="Arial"/>
            </a:endParaRPr>
          </a:p>
        </p:txBody>
      </p:sp>
      <p:sp>
        <p:nvSpPr>
          <p:cNvPr id="41" name="PlaceHolder 3"/>
          <p:cNvSpPr>
            <a:spLocks noGrp="1"/>
          </p:cNvSpPr>
          <p:nvPr>
            <p:ph/>
          </p:nvPr>
        </p:nvSpPr>
        <p:spPr>
          <a:xfrm>
            <a:off x="4318920" y="1604880"/>
            <a:ext cx="3532320" cy="1897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3200" spc="-1" strike="noStrike">
              <a:latin typeface="Arial"/>
            </a:endParaRPr>
          </a:p>
        </p:txBody>
      </p:sp>
      <p:sp>
        <p:nvSpPr>
          <p:cNvPr id="42" name="PlaceHolder 4"/>
          <p:cNvSpPr>
            <a:spLocks noGrp="1"/>
          </p:cNvSpPr>
          <p:nvPr>
            <p:ph/>
          </p:nvPr>
        </p:nvSpPr>
        <p:spPr>
          <a:xfrm>
            <a:off x="8028000" y="1604880"/>
            <a:ext cx="3532320" cy="1897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3200" spc="-1" strike="noStrike">
              <a:latin typeface="Arial"/>
            </a:endParaRPr>
          </a:p>
        </p:txBody>
      </p:sp>
      <p:sp>
        <p:nvSpPr>
          <p:cNvPr id="43" name="PlaceHolder 5"/>
          <p:cNvSpPr>
            <a:spLocks noGrp="1"/>
          </p:cNvSpPr>
          <p:nvPr>
            <p:ph/>
          </p:nvPr>
        </p:nvSpPr>
        <p:spPr>
          <a:xfrm>
            <a:off x="609480" y="3682800"/>
            <a:ext cx="3532320" cy="1897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3200" spc="-1" strike="noStrike">
              <a:latin typeface="Arial"/>
            </a:endParaRPr>
          </a:p>
        </p:txBody>
      </p:sp>
      <p:sp>
        <p:nvSpPr>
          <p:cNvPr id="44" name="PlaceHolder 6"/>
          <p:cNvSpPr>
            <a:spLocks noGrp="1"/>
          </p:cNvSpPr>
          <p:nvPr>
            <p:ph/>
          </p:nvPr>
        </p:nvSpPr>
        <p:spPr>
          <a:xfrm>
            <a:off x="4318920" y="3682800"/>
            <a:ext cx="3532320" cy="1897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3200" spc="-1" strike="noStrike">
              <a:latin typeface="Arial"/>
            </a:endParaRPr>
          </a:p>
        </p:txBody>
      </p:sp>
      <p:sp>
        <p:nvSpPr>
          <p:cNvPr id="45" name="PlaceHolder 7"/>
          <p:cNvSpPr>
            <a:spLocks noGrp="1"/>
          </p:cNvSpPr>
          <p:nvPr>
            <p:ph/>
          </p:nvPr>
        </p:nvSpPr>
        <p:spPr>
          <a:xfrm>
            <a:off x="8028000" y="3682800"/>
            <a:ext cx="3532320" cy="1897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3200" spc="-1" strike="noStrike">
              <a:latin typeface="Arial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244D0948-F19B-4414-BA46-6EFCC3DBF92E}" type="slidenum">
              <a:t>&lt;#&gt;</a:t>
            </a:fld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1154880" y="1448280"/>
            <a:ext cx="8823960" cy="3329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4400" spc="-1" strike="noStrike">
              <a:latin typeface="Arial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 type="subTitle"/>
          </p:nvPr>
        </p:nvSpPr>
        <p:spPr>
          <a:xfrm>
            <a:off x="609480" y="1604880"/>
            <a:ext cx="10970640" cy="3978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3200" spc="-1" strike="noStrike"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3957CCFC-41C2-418D-A156-C0E7CAC72053}" type="slidenum">
              <a:t>&lt;#&gt;</a:t>
            </a:fld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1154880" y="1448280"/>
            <a:ext cx="8823960" cy="3329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4400" spc="-1" strike="noStrike">
              <a:latin typeface="Arial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/>
          </p:nvPr>
        </p:nvSpPr>
        <p:spPr>
          <a:xfrm>
            <a:off x="609480" y="1604880"/>
            <a:ext cx="10970640" cy="3978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3200" spc="-1" strike="noStrike"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6ADB2830-CD88-4C1E-8973-7E9F4F880A72}" type="slidenum">
              <a:t>&lt;#&gt;</a:t>
            </a:fld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1154880" y="1448280"/>
            <a:ext cx="8823960" cy="3329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4400" spc="-1" strike="noStrike"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>
          <a:xfrm>
            <a:off x="609480" y="1604880"/>
            <a:ext cx="5353560" cy="3978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3200" spc="-1" strike="noStrike"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/>
          </p:nvPr>
        </p:nvSpPr>
        <p:spPr>
          <a:xfrm>
            <a:off x="6231240" y="1604880"/>
            <a:ext cx="5353560" cy="3978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3200" spc="-1" strike="noStrike"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92C61E60-E1E5-4230-8E50-83B8D1F5B97D}" type="slidenum">
              <a:t>&lt;#&gt;</a:t>
            </a:fld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1154880" y="1448280"/>
            <a:ext cx="8823960" cy="3329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F5029D59-5B47-4097-8A7A-DBD8F5F023A6}" type="slidenum">
              <a:t>&lt;#&gt;</a:t>
            </a:fld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subTitle"/>
          </p:nvPr>
        </p:nvSpPr>
        <p:spPr>
          <a:xfrm>
            <a:off x="1154880" y="2306520"/>
            <a:ext cx="8823960" cy="13718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32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1070EDEA-1E49-4344-A515-8CC62DC563C2}" type="slidenum">
              <a:t>&lt;#&gt;</a:t>
            </a:fld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1154880" y="1448280"/>
            <a:ext cx="8823960" cy="3329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4400" spc="-1" strike="noStrike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609480" y="1604880"/>
            <a:ext cx="5353560" cy="1897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3200" spc="-1" strike="noStrike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/>
          </p:nvPr>
        </p:nvSpPr>
        <p:spPr>
          <a:xfrm>
            <a:off x="6231240" y="1604880"/>
            <a:ext cx="5353560" cy="3978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3200" spc="-1" strike="noStrike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/>
          </p:nvPr>
        </p:nvSpPr>
        <p:spPr>
          <a:xfrm>
            <a:off x="609480" y="3682800"/>
            <a:ext cx="5353560" cy="1897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3200" spc="-1" strike="noStrike"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7C1EEB03-272E-42F1-88D2-6162A7D841F8}" type="slidenum">
              <a:t>&lt;#&gt;</a:t>
            </a:fld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1154880" y="1448280"/>
            <a:ext cx="8823960" cy="3329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4400" spc="-1" strike="noStrike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609480" y="1604880"/>
            <a:ext cx="5353560" cy="3978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3200" spc="-1" strike="noStrike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/>
          </p:nvPr>
        </p:nvSpPr>
        <p:spPr>
          <a:xfrm>
            <a:off x="6231240" y="1604880"/>
            <a:ext cx="5353560" cy="1897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3200" spc="-1" strike="noStrike">
              <a:latin typeface="Arial"/>
            </a:endParaRPr>
          </a:p>
        </p:txBody>
      </p:sp>
      <p:sp>
        <p:nvSpPr>
          <p:cNvPr id="26" name="PlaceHolder 4"/>
          <p:cNvSpPr>
            <a:spLocks noGrp="1"/>
          </p:cNvSpPr>
          <p:nvPr>
            <p:ph/>
          </p:nvPr>
        </p:nvSpPr>
        <p:spPr>
          <a:xfrm>
            <a:off x="6231240" y="3682800"/>
            <a:ext cx="5353560" cy="1897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3200" spc="-1" strike="noStrike"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153DC59B-C8D2-48FA-BBC7-682F8D29182D}" type="slidenum">
              <a:t>&lt;#&gt;</a:t>
            </a:fld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1154880" y="1448280"/>
            <a:ext cx="8823960" cy="3329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4400" spc="-1" strike="noStrike">
              <a:latin typeface="Arial"/>
            </a:endParaRPr>
          </a:p>
        </p:txBody>
      </p:sp>
      <p:sp>
        <p:nvSpPr>
          <p:cNvPr id="28" name="PlaceHolder 2"/>
          <p:cNvSpPr>
            <a:spLocks noGrp="1"/>
          </p:cNvSpPr>
          <p:nvPr>
            <p:ph/>
          </p:nvPr>
        </p:nvSpPr>
        <p:spPr>
          <a:xfrm>
            <a:off x="609480" y="1604880"/>
            <a:ext cx="5353560" cy="1897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3200" spc="-1" strike="noStrike">
              <a:latin typeface="Arial"/>
            </a:endParaRPr>
          </a:p>
        </p:txBody>
      </p:sp>
      <p:sp>
        <p:nvSpPr>
          <p:cNvPr id="29" name="PlaceHolder 3"/>
          <p:cNvSpPr>
            <a:spLocks noGrp="1"/>
          </p:cNvSpPr>
          <p:nvPr>
            <p:ph/>
          </p:nvPr>
        </p:nvSpPr>
        <p:spPr>
          <a:xfrm>
            <a:off x="6231240" y="1604880"/>
            <a:ext cx="5353560" cy="1897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3200" spc="-1" strike="noStrike">
              <a:latin typeface="Arial"/>
            </a:endParaRPr>
          </a:p>
        </p:txBody>
      </p:sp>
      <p:sp>
        <p:nvSpPr>
          <p:cNvPr id="30" name="PlaceHolder 4"/>
          <p:cNvSpPr>
            <a:spLocks noGrp="1"/>
          </p:cNvSpPr>
          <p:nvPr>
            <p:ph/>
          </p:nvPr>
        </p:nvSpPr>
        <p:spPr>
          <a:xfrm>
            <a:off x="609480" y="3682800"/>
            <a:ext cx="10970640" cy="1897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3200" spc="-1" strike="noStrike"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5FC45BB0-FE3F-4E23-81B1-3520AA000EF6}" type="slidenum">
              <a:t>&lt;#&gt;</a:t>
            </a:fld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6" Type="http://schemas.openxmlformats.org/officeDocument/2006/relationships/slideLayout" Target="../slideLayouts/slideLayout1.xml"/><Relationship Id="rId7" Type="http://schemas.openxmlformats.org/officeDocument/2006/relationships/slideLayout" Target="../slideLayouts/slideLayout2.xml"/><Relationship Id="rId8" Type="http://schemas.openxmlformats.org/officeDocument/2006/relationships/slideLayout" Target="../slideLayouts/slideLayout3.xml"/><Relationship Id="rId9" Type="http://schemas.openxmlformats.org/officeDocument/2006/relationships/slideLayout" Target="../slideLayouts/slideLayout4.xml"/><Relationship Id="rId10" Type="http://schemas.openxmlformats.org/officeDocument/2006/relationships/slideLayout" Target="../slideLayouts/slideLayout5.xml"/><Relationship Id="rId11" Type="http://schemas.openxmlformats.org/officeDocument/2006/relationships/slideLayout" Target="../slideLayouts/slideLayout6.xml"/><Relationship Id="rId12" Type="http://schemas.openxmlformats.org/officeDocument/2006/relationships/slideLayout" Target="../slideLayouts/slideLayout7.xml"/><Relationship Id="rId13" Type="http://schemas.openxmlformats.org/officeDocument/2006/relationships/slideLayout" Target="../slideLayouts/slideLayout8.xml"/><Relationship Id="rId14" Type="http://schemas.openxmlformats.org/officeDocument/2006/relationships/slideLayout" Target="../slideLayouts/slideLayout9.xml"/><Relationship Id="rId15" Type="http://schemas.openxmlformats.org/officeDocument/2006/relationships/slideLayout" Target="../slideLayouts/slideLayout10.xml"/><Relationship Id="rId16" Type="http://schemas.openxmlformats.org/officeDocument/2006/relationships/slideLayout" Target="../slideLayouts/slideLayout11.xml"/><Relationship Id="rId17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0" name="Picture 7" descr=""/>
          <p:cNvPicPr/>
          <p:nvPr/>
        </p:nvPicPr>
        <p:blipFill>
          <a:blip r:embed="rId2"/>
          <a:srcRect l="3610" t="0" r="0" b="0"/>
          <a:stretch/>
        </p:blipFill>
        <p:spPr>
          <a:xfrm>
            <a:off x="0" y="2670480"/>
            <a:ext cx="4035600" cy="4188600"/>
          </a:xfrm>
          <a:prstGeom prst="rect">
            <a:avLst/>
          </a:prstGeom>
          <a:ln w="0">
            <a:noFill/>
          </a:ln>
        </p:spPr>
      </p:pic>
      <p:pic>
        <p:nvPicPr>
          <p:cNvPr id="1" name="Picture 6" descr=""/>
          <p:cNvPicPr/>
          <p:nvPr/>
        </p:nvPicPr>
        <p:blipFill>
          <a:blip r:embed="rId3"/>
          <a:srcRect l="35647" t="0" r="0" b="0"/>
          <a:stretch/>
        </p:blipFill>
        <p:spPr>
          <a:xfrm>
            <a:off x="0" y="2892960"/>
            <a:ext cx="1521360" cy="2365200"/>
          </a:xfrm>
          <a:prstGeom prst="rect">
            <a:avLst/>
          </a:prstGeom>
          <a:ln w="0">
            <a:noFill/>
          </a:ln>
        </p:spPr>
      </p:pic>
      <p:sp>
        <p:nvSpPr>
          <p:cNvPr id="2" name="Oval 15"/>
          <p:cNvSpPr/>
          <p:nvPr/>
        </p:nvSpPr>
        <p:spPr>
          <a:xfrm>
            <a:off x="8607960" y="1676880"/>
            <a:ext cx="2818440" cy="2819160"/>
          </a:xfrm>
          <a:prstGeom prst="ellipse">
            <a:avLst/>
          </a:prstGeom>
          <a:gradFill rotWithShape="0">
            <a:gsLst>
              <a:gs pos="0">
                <a:srgbClr val="f3f3f3">
                  <a:alpha val="7058"/>
                </a:srgbClr>
              </a:gs>
              <a:gs pos="100000">
                <a:srgbClr val="f3f3f3">
                  <a:alpha val="0"/>
                </a:srgbClr>
              </a:gs>
            </a:gsLst>
            <a:path path="circle">
              <a:fillToRect l="50000" t="50000" r="50000" b="50000"/>
            </a:path>
          </a:gradFill>
          <a:ln>
            <a:noFill/>
          </a:ln>
          <a:effectLst>
            <a:outerShdw blurRad="38160" dir="5400000" dist="25560" rotWithShape="0">
              <a:srgbClr val="000000">
                <a:alpha val="4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</p:sp>
      <p:pic>
        <p:nvPicPr>
          <p:cNvPr id="3" name="Picture 8" descr=""/>
          <p:cNvPicPr/>
          <p:nvPr/>
        </p:nvPicPr>
        <p:blipFill>
          <a:blip r:embed="rId4"/>
          <a:srcRect l="0" t="28812" r="0" b="0"/>
          <a:stretch/>
        </p:blipFill>
        <p:spPr>
          <a:xfrm>
            <a:off x="7998480" y="0"/>
            <a:ext cx="1602360" cy="1140840"/>
          </a:xfrm>
          <a:prstGeom prst="rect">
            <a:avLst/>
          </a:prstGeom>
          <a:ln w="0">
            <a:noFill/>
          </a:ln>
        </p:spPr>
      </p:pic>
      <p:pic>
        <p:nvPicPr>
          <p:cNvPr id="4" name="Picture 9" descr=""/>
          <p:cNvPicPr/>
          <p:nvPr/>
        </p:nvPicPr>
        <p:blipFill>
          <a:blip r:embed="rId5"/>
          <a:srcRect l="0" t="0" r="0" b="23333"/>
          <a:stretch/>
        </p:blipFill>
        <p:spPr>
          <a:xfrm>
            <a:off x="8604720" y="6097320"/>
            <a:ext cx="992880" cy="761400"/>
          </a:xfrm>
          <a:prstGeom prst="rect">
            <a:avLst/>
          </a:prstGeom>
          <a:ln w="0">
            <a:noFill/>
          </a:ln>
        </p:spPr>
      </p:pic>
      <p:sp>
        <p:nvSpPr>
          <p:cNvPr id="5" name="Rectangle 13"/>
          <p:cNvSpPr/>
          <p:nvPr/>
        </p:nvSpPr>
        <p:spPr>
          <a:xfrm>
            <a:off x="10436400" y="0"/>
            <a:ext cx="685080" cy="114264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38160" dir="5400000" dist="25560" rotWithShape="0">
              <a:srgbClr val="000000">
                <a:alpha val="4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</p:sp>
      <p:sp>
        <p:nvSpPr>
          <p:cNvPr id="6" name="Minus Sign 7"/>
          <p:cNvSpPr/>
          <p:nvPr/>
        </p:nvSpPr>
        <p:spPr>
          <a:xfrm>
            <a:off x="-986400" y="4497120"/>
            <a:ext cx="13812120" cy="474120"/>
          </a:xfrm>
          <a:prstGeom prst="mathMinus">
            <a:avLst>
              <a:gd name="adj1" fmla="val 23520"/>
            </a:avLst>
          </a:prstGeom>
          <a:solidFill>
            <a:srgbClr val="b01513"/>
          </a:solidFill>
          <a:ln cap="rnd">
            <a:solidFill>
              <a:srgbClr val="820f0e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1154880" y="1448280"/>
            <a:ext cx="8823960" cy="3329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r>
              <a:rPr b="0" lang="en-IN" sz="1800" spc="-1" strike="noStrike">
                <a:latin typeface="Arial"/>
              </a:rPr>
              <a:t>Click to edit the title text format</a:t>
            </a:r>
            <a:endParaRPr b="0" lang="en-IN" sz="1800" spc="-1" strike="noStrike"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sldNum" idx="1"/>
          </p:nvPr>
        </p:nvSpPr>
        <p:spPr>
          <a:xfrm>
            <a:off x="10351080" y="295920"/>
            <a:ext cx="837360" cy="767160"/>
          </a:xfrm>
          <a:prstGeom prst="rect">
            <a:avLst/>
          </a:prstGeom>
          <a:noFill/>
          <a:ln w="0">
            <a:noFill/>
          </a:ln>
        </p:spPr>
        <p:txBody>
          <a:bodyPr lIns="122040" rIns="122040" tIns="60840" bIns="60840" anchor="b">
            <a:noAutofit/>
          </a:bodyPr>
          <a:lstStyle>
            <a:lvl1pPr algn="ctr">
              <a:lnSpc>
                <a:spcPct val="100000"/>
              </a:lnSpc>
              <a:buNone/>
              <a:defRPr b="0" lang="en-IN" sz="3700" spc="-1" strike="noStrike">
                <a:solidFill>
                  <a:srgbClr val="50b9c1"/>
                </a:solidFill>
                <a:latin typeface="Century Gothic"/>
              </a:defRPr>
            </a:lvl1pPr>
          </a:lstStyle>
          <a:p>
            <a:pPr algn="ctr">
              <a:lnSpc>
                <a:spcPct val="100000"/>
              </a:lnSpc>
              <a:buNone/>
            </a:pPr>
            <a:fld id="{8826C295-48A3-415E-A181-1061E0CA8C12}" type="slidenum">
              <a:rPr b="0" lang="en-IN" sz="3700" spc="-1" strike="noStrike">
                <a:solidFill>
                  <a:srgbClr val="50b9c1"/>
                </a:solidFill>
                <a:latin typeface="Century Gothic"/>
              </a:rPr>
              <a:t>&lt;number&gt;</a:t>
            </a:fld>
            <a:endParaRPr b="0" lang="en-IN" sz="3700" spc="-1" strike="noStrike">
              <a:latin typeface="Times New Roman"/>
            </a:endParaRPr>
          </a:p>
        </p:txBody>
      </p:sp>
      <p:sp>
        <p:nvSpPr>
          <p:cNvPr id="9" name="PlaceHolder 3"/>
          <p:cNvSpPr>
            <a:spLocks noGrp="1"/>
          </p:cNvSpPr>
          <p:nvPr>
            <p:ph type="body"/>
          </p:nvPr>
        </p:nvSpPr>
        <p:spPr>
          <a:xfrm>
            <a:off x="609480" y="1604880"/>
            <a:ext cx="10970640" cy="3978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3200" spc="-1" strike="noStrike">
                <a:latin typeface="Arial"/>
              </a:rPr>
              <a:t>Click to edit the outline text format</a:t>
            </a:r>
            <a:endParaRPr b="0" lang="en-IN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IN" sz="2800" spc="-1" strike="noStrike">
                <a:latin typeface="Arial"/>
              </a:rPr>
              <a:t>Second Outline Level</a:t>
            </a:r>
            <a:endParaRPr b="0" lang="en-IN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2400" spc="-1" strike="noStrike">
                <a:latin typeface="Arial"/>
              </a:rPr>
              <a:t>Third Outline Level</a:t>
            </a:r>
            <a:endParaRPr b="0" lang="en-IN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IN" sz="2000" spc="-1" strike="noStrike">
                <a:latin typeface="Arial"/>
              </a:rPr>
              <a:t>Fourth Outline Level</a:t>
            </a:r>
            <a:endParaRPr b="0" lang="en-IN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2000" spc="-1" strike="noStrike">
                <a:latin typeface="Arial"/>
              </a:rPr>
              <a:t>Fifth Outline Level</a:t>
            </a:r>
            <a:endParaRPr b="0" lang="en-IN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2000" spc="-1" strike="noStrike">
                <a:latin typeface="Arial"/>
              </a:rPr>
              <a:t>Sixth Outline Level</a:t>
            </a:r>
            <a:endParaRPr b="0" lang="en-IN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2000" spc="-1" strike="noStrike">
                <a:latin typeface="Arial"/>
              </a:rPr>
              <a:t>Seventh Outline Level</a:t>
            </a:r>
            <a:endParaRPr b="0" lang="en-IN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6"/>
    <p:sldLayoutId id="2147483650" r:id="rId7"/>
    <p:sldLayoutId id="2147483651" r:id="rId8"/>
    <p:sldLayoutId id="2147483652" r:id="rId9"/>
    <p:sldLayoutId id="2147483653" r:id="rId10"/>
    <p:sldLayoutId id="2147483654" r:id="rId11"/>
    <p:sldLayoutId id="2147483655" r:id="rId12"/>
    <p:sldLayoutId id="2147483656" r:id="rId13"/>
    <p:sldLayoutId id="2147483657" r:id="rId14"/>
    <p:sldLayoutId id="2147483658" r:id="rId15"/>
    <p:sldLayoutId id="2147483659" r:id="rId16"/>
    <p:sldLayoutId id="2147483660" r:id="rId17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159C0229-85D9-43E8-8C06-E6E37594640A}" type="slidenum">
              <a:t>1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21D611AB-DA11-43F4-A5F7-02FFD7A8A93F}" type="slidenum">
              <a:t>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office1</Template>
  <TotalTime>0</TotalTime>
  <Application>LibreOffice/7.3.0.3$Linux_X86_64 LibreOffice_project/30$Build-3</Application>
  <AppVersion>15.0000</AppVersion>
  <Words>2532</Words>
  <Paragraphs>674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2022-02-12T00:22:14Z</dcterms:created>
  <dc:creator/>
  <dc:description/>
  <dc:language>en-IN</dc:language>
  <cp:lastModifiedBy/>
  <dcterms:modified xsi:type="dcterms:W3CDTF">2022-02-12T00:22:22Z</dcterms:modified>
  <cp:revision>2</cp:revision>
  <dc:subject/>
  <dc:title>PowerPoint Presentation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Format">
    <vt:lpwstr>Custom</vt:lpwstr>
  </property>
  <property fmtid="{D5CDD505-2E9C-101B-9397-08002B2CF9AE}" pid="3" name="Slides">
    <vt:i4>46</vt:i4>
  </property>
</Properties>
</file>