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8640763" cy="57594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06108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5690160" y="134748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3200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06108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5690160" y="3092760"/>
            <a:ext cx="25034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0" y="0"/>
            <a:ext cx="8640000" cy="417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416480" y="309276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70" b="0" strike="noStrike" spc="-1">
              <a:solidFill>
                <a:schemeClr val="dk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416480" y="1347480"/>
            <a:ext cx="379440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32000" y="3092760"/>
            <a:ext cx="7775640" cy="1593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37"/>
              </a:spcBef>
              <a:buNone/>
            </a:pPr>
            <a:endParaRPr lang="de-DE" sz="3250" b="0" strike="noStrike" spc="-1">
              <a:solidFill>
                <a:schemeClr val="lt2">
                  <a:lumMod val="100000"/>
                  <a:lumOff val="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68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gradFill rotWithShape="0">
            <a:gsLst>
              <a:gs pos="2500">
                <a:srgbClr val="FFFFFF">
                  <a:alpha val="0"/>
                </a:srgbClr>
              </a:gs>
              <a:gs pos="16750">
                <a:srgbClr val="FFFFFF">
                  <a:alpha val="90000"/>
                </a:srgbClr>
              </a:gs>
              <a:gs pos="83250">
                <a:srgbClr val="FFFFFF">
                  <a:alpha val="90000"/>
                </a:srgbClr>
              </a:gs>
              <a:gs pos="97500">
                <a:srgbClr val="FFFFFF">
                  <a:alpha val="0"/>
                </a:srgbClr>
              </a:gs>
            </a:gsLst>
            <a:lin ang="0"/>
          </a:gradFill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70" b="0" strike="noStrike" spc="-1">
                <a:solidFill>
                  <a:schemeClr val="dk2">
                    <a:lumMod val="100000"/>
                    <a:lumOff val="0"/>
                  </a:schemeClr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576000" indent="-468000">
              <a:spcBef>
                <a:spcPts val="1437"/>
              </a:spcBef>
              <a:buClr>
                <a:srgbClr val="C4FEBB"/>
              </a:buClr>
              <a:buFont typeface="Liberation Serif"/>
              <a:buChar char="▻"/>
            </a:pPr>
            <a:r>
              <a:rPr lang="de-DE" sz="325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Click to edit the outline text format</a:t>
            </a:r>
          </a:p>
          <a:p>
            <a:pPr marL="1008000" lvl="1" indent="-468000">
              <a:spcBef>
                <a:spcPts val="1151"/>
              </a:spcBef>
              <a:buClr>
                <a:srgbClr val="CCF4C6"/>
              </a:buClr>
              <a:buFont typeface="Symbol" charset="2"/>
              <a:buChar char=""/>
            </a:pPr>
            <a:r>
              <a:rPr lang="de-DE" sz="284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Second Outline Level</a:t>
            </a:r>
          </a:p>
          <a:p>
            <a:pPr marL="1476000" lvl="2" indent="-468000">
              <a:spcBef>
                <a:spcPts val="862"/>
              </a:spcBef>
              <a:buClr>
                <a:srgbClr val="000000"/>
              </a:buClr>
              <a:buFont typeface="Wingdings" charset="2"/>
              <a:buChar char=""/>
            </a:pPr>
            <a:r>
              <a:rPr lang="de-DE" sz="244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Third Outline Level</a:t>
            </a:r>
          </a:p>
          <a:p>
            <a:pPr marL="1980000" lvl="3" indent="-468000">
              <a:spcBef>
                <a:spcPts val="575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de-DE" sz="2029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Fourth Outline Level</a:t>
            </a:r>
          </a:p>
          <a:p>
            <a:pPr marL="2412000" lvl="4" indent="-468000">
              <a:spcBef>
                <a:spcPts val="286"/>
              </a:spcBef>
              <a:buClr>
                <a:srgbClr val="000000"/>
              </a:buClr>
              <a:buFont typeface="Wingdings" charset="2"/>
              <a:buChar char=""/>
            </a:pPr>
            <a:r>
              <a:rPr lang="de-DE" sz="2029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Fifth Outline Level</a:t>
            </a:r>
          </a:p>
          <a:p>
            <a:pPr marL="2844000" lvl="5" indent="-468000">
              <a:spcBef>
                <a:spcPts val="286"/>
              </a:spcBef>
              <a:buClr>
                <a:srgbClr val="000000"/>
              </a:buClr>
              <a:buFont typeface="Wingdings" charset="2"/>
              <a:buChar char=""/>
            </a:pPr>
            <a:r>
              <a:rPr lang="de-DE" sz="2029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Sixth Outline Level</a:t>
            </a:r>
          </a:p>
          <a:p>
            <a:pPr marL="3276000" lvl="6" indent="-468000">
              <a:spcBef>
                <a:spcPts val="286"/>
              </a:spcBef>
              <a:buClr>
                <a:srgbClr val="000000"/>
              </a:buClr>
              <a:buFont typeface="Wingdings" charset="2"/>
              <a:buChar char=""/>
            </a:pPr>
            <a:r>
              <a:rPr lang="de-DE" sz="2029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70" b="0" strike="noStrike" spc="-1">
                <a:solidFill>
                  <a:schemeClr val="dk2">
                    <a:lumMod val="100000"/>
                    <a:lumOff val="0"/>
                  </a:schemeClr>
                </a:solidFill>
                <a:latin typeface="Arial"/>
              </a:rPr>
              <a:t>My Title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000" cy="900000"/>
          </a:xfrm>
          <a:prstGeom prst="rect">
            <a:avLst/>
          </a:prstGeom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70" b="0" strike="noStrike" spc="-1">
                <a:solidFill>
                  <a:schemeClr val="dk2">
                    <a:lumMod val="100000"/>
                    <a:lumOff val="0"/>
                  </a:schemeClr>
                </a:solidFill>
                <a:latin typeface="Arial"/>
              </a:rPr>
              <a:t>My Second Slide</a:t>
            </a: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432000" y="1347480"/>
            <a:ext cx="7775640" cy="334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576000" indent="-468000">
              <a:spcBef>
                <a:spcPts val="1437"/>
              </a:spcBef>
              <a:buClr>
                <a:srgbClr val="C4FEBB"/>
              </a:buClr>
              <a:buFont typeface="Liberation Serif"/>
              <a:buChar char="▻"/>
            </a:pPr>
            <a:r>
              <a:rPr lang="de-DE" sz="325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One</a:t>
            </a:r>
          </a:p>
          <a:p>
            <a:pPr marL="576000" indent="-468000">
              <a:spcBef>
                <a:spcPts val="1437"/>
              </a:spcBef>
              <a:buClr>
                <a:srgbClr val="C4FEBB"/>
              </a:buClr>
              <a:buFont typeface="Liberation Serif"/>
              <a:buChar char="▻"/>
            </a:pPr>
            <a:r>
              <a:rPr lang="de-DE" sz="325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Two</a:t>
            </a:r>
          </a:p>
          <a:p>
            <a:pPr marL="576000" indent="-468000">
              <a:spcBef>
                <a:spcPts val="1437"/>
              </a:spcBef>
              <a:buClr>
                <a:srgbClr val="C4FEBB"/>
              </a:buClr>
              <a:buFont typeface="Liberation Serif"/>
              <a:buChar char="▻"/>
            </a:pPr>
            <a:r>
              <a:rPr lang="de-DE" sz="3250" b="0" strike="noStrike" spc="-1">
                <a:solidFill>
                  <a:schemeClr val="lt2">
                    <a:lumMod val="100000"/>
                    <a:lumOff val="0"/>
                  </a:schemeClr>
                </a:solidFill>
                <a:latin typeface="Arial"/>
              </a:rPr>
              <a:t>Three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8</Words>
  <Application>Microsoft Office PowerPoint</Application>
  <PresentationFormat>Custom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Liberation Serif</vt:lpstr>
      <vt:lpstr>Symbol</vt:lpstr>
      <vt:lpstr>Wingdings</vt:lpstr>
      <vt:lpstr>Office Theme</vt:lpstr>
      <vt:lpstr>My Title</vt:lpstr>
      <vt:lpstr>My Second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Title</dc:title>
  <dc:subject/>
  <dc:creator>Regina Henschel</dc:creator>
  <dc:description/>
  <cp:lastModifiedBy>Regina Henschel</cp:lastModifiedBy>
  <cp:revision>11</cp:revision>
  <dcterms:created xsi:type="dcterms:W3CDTF">2023-06-12T22:54:32Z</dcterms:created>
  <dcterms:modified xsi:type="dcterms:W3CDTF">2023-06-13T12:46:21Z</dcterms:modified>
  <dc:language>de-DE</dc:language>
</cp:coreProperties>
</file>