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96920" y="5718960"/>
            <a:ext cx="87498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ITE3904 - Smart People: Cybersecurity Awareness  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Lecture 3	Cyberattack (1) 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5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9143640" cy="5718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FFFFFF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en-GB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103A44B-85AB-4186-AF7E-AFCAA55B33F3}" type="slidenum">
              <a:rPr lang="en-GB" sz="16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4C37822-7C3B-4761-942E-6BE34B004A3C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Vulnerability and exploit</a:t>
            </a:r>
            <a:endParaRPr lang="en-GB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Vulnerability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 is a weakness which can be exploited by a Threat Actor, such as an attacker, to perform unauthorized actions within a computer system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Types of vulnerability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Hardware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Software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Network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Personnel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Physical site</a:t>
            </a: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8EBC27-705E-4A47-9A5B-74FC9FEFA301}" type="slidenum">
              <a:rPr lang="en-GB" sz="16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en-GB" sz="16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InfoSec.thmx</Template>
  <TotalTime>2573</TotalTime>
  <Words>39</Words>
  <Application>Microsoft Macintosh PowerPoint</Application>
  <PresentationFormat>如螢幕大小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Leo Tsui</dc:creator>
  <dc:description/>
  <cp:lastModifiedBy>CHEUK WING YEUNG</cp:lastModifiedBy>
  <cp:revision>480</cp:revision>
  <dcterms:created xsi:type="dcterms:W3CDTF">2014-05-24T13:52:38Z</dcterms:created>
  <dcterms:modified xsi:type="dcterms:W3CDTF">2020-02-28T13:31:23Z</dcterms:modified>
  <dc:language>zh-HK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