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4043" r:id="rId4"/>
    <p:sldMasterId id="2147483920" r:id="rId5"/>
    <p:sldMasterId id="2147483930" r:id="rId6"/>
    <p:sldMasterId id="2147483937" r:id="rId7"/>
    <p:sldMasterId id="2147483946" r:id="rId8"/>
    <p:sldMasterId id="2147483966" r:id="rId9"/>
  </p:sldMasterIdLst>
  <p:notesMasterIdLst>
    <p:notesMasterId r:id="rId12"/>
  </p:notesMasterIdLst>
  <p:handoutMasterIdLst>
    <p:handoutMasterId r:id="rId13"/>
  </p:handoutMasterIdLst>
  <p:sldIdLst>
    <p:sldId id="265" r:id="rId10"/>
    <p:sldId id="266" r:id="rId11"/>
  </p:sldIdLst>
  <p:sldSz cx="12192000" cy="6858000"/>
  <p:notesSz cx="7010400" cy="9236075"/>
  <p:embeddedFontLst>
    <p:embeddedFont>
      <p:font typeface="Open Sans" panose="020B0606030504020204" pitchFamily="34" charset="0"/>
      <p:regular r:id="rId14"/>
      <p:bold r:id="rId15"/>
      <p:italic r:id="rId16"/>
      <p:boldItalic r:id="rId17"/>
    </p:embeddedFont>
    <p:embeddedFont>
      <p:font typeface="Open Sans Light" panose="020B0306030504020204" pitchFamily="34" charset="0"/>
      <p:regular r:id="rId18"/>
      <p: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7E7AD8-C37A-4A34-8A03-74AA9EE28A50}">
          <p14:sldIdLst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67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s" initials="L" lastIdx="9" clrIdx="0">
    <p:extLst>
      <p:ext uri="{19B8F6BF-5375-455C-9EA6-DF929625EA0E}">
        <p15:presenceInfo xmlns:p15="http://schemas.microsoft.com/office/powerpoint/2012/main" userId="S::lruvalcaba@idc.com::4de2b3de-5995-4b0b-a83f-b144d530849d" providerId="AD"/>
      </p:ext>
    </p:extLst>
  </p:cmAuthor>
  <p:cmAuthor id="2" name="Umesh Divakaran" initials="UD" lastIdx="1" clrIdx="1">
    <p:extLst>
      <p:ext uri="{19B8F6BF-5375-455C-9EA6-DF929625EA0E}">
        <p15:presenceInfo xmlns:p15="http://schemas.microsoft.com/office/powerpoint/2012/main" userId="S::udivakaran@idc.com::937866b8-3e8b-484d-b7af-f55a4502e8e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35F"/>
    <a:srgbClr val="164C82"/>
    <a:srgbClr val="4F4F4F"/>
    <a:srgbClr val="D9D9D9"/>
    <a:srgbClr val="E6E6E6"/>
    <a:srgbClr val="F2F2F2"/>
    <a:srgbClr val="FFFFFF"/>
    <a:srgbClr val="CCCCCC"/>
    <a:srgbClr val="227FC7"/>
    <a:srgbClr val="98C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D37E52-DC62-3317-FF1C-4B45831DA3C4}" v="31" dt="2025-08-05T22:28:47.258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84959" autoAdjust="0"/>
  </p:normalViewPr>
  <p:slideViewPr>
    <p:cSldViewPr>
      <p:cViewPr varScale="1">
        <p:scale>
          <a:sx n="74" d="100"/>
          <a:sy n="74" d="100"/>
        </p:scale>
        <p:origin x="344" y="56"/>
      </p:cViewPr>
      <p:guideLst>
        <p:guide orient="horz" pos="367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81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3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D1B45-48E8-40DF-A365-B6CB58EF45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06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5311"/>
            <a:ext cx="5608320" cy="3636261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83" y="8772506"/>
            <a:ext cx="3038387" cy="463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DC373B3E-8DC7-4709-9D82-49BF535FE6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951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Open Sans" panose="020B0606030504020204" pitchFamily="34" charset="0"/>
        <a:ea typeface="Open Sans" panose="020B0606030504020204" pitchFamily="34" charset="0"/>
        <a:cs typeface="Open Sans" panose="020B0606030504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PNjQSN" TargetMode="External"/><Relationship Id="rId2" Type="http://schemas.openxmlformats.org/officeDocument/2006/relationships/hyperlink" Target="https://bit.ly/3wqSh2m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mailto:contactdesignguide@idc.com" TargetMode="Externa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26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28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30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32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3.jp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2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3.jp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9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9.sv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10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9.sv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11" Type="http://schemas.openxmlformats.org/officeDocument/2006/relationships/image" Target="../media/image15.svg"/><Relationship Id="rId5" Type="http://schemas.openxmlformats.org/officeDocument/2006/relationships/image" Target="../media/image7.svg"/><Relationship Id="rId10" Type="http://schemas.openxmlformats.org/officeDocument/2006/relationships/image" Target="../media/image14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6.xml"/><Relationship Id="rId6" Type="http://schemas.openxmlformats.org/officeDocument/2006/relationships/image" Target="../media/image36.svg"/><Relationship Id="rId5" Type="http://schemas.openxmlformats.org/officeDocument/2006/relationships/image" Target="../media/image8.png"/><Relationship Id="rId4" Type="http://schemas.openxmlformats.org/officeDocument/2006/relationships/image" Target="../media/image35.svg"/></Relationships>
</file>

<file path=ppt/slideLayouts/_rels/slideLayout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13" Type="http://schemas.openxmlformats.org/officeDocument/2006/relationships/image" Target="../media/image43.png"/><Relationship Id="rId3" Type="http://schemas.openxmlformats.org/officeDocument/2006/relationships/image" Target="../media/image34.png"/><Relationship Id="rId7" Type="http://schemas.openxmlformats.org/officeDocument/2006/relationships/image" Target="../media/image37.png"/><Relationship Id="rId12" Type="http://schemas.openxmlformats.org/officeDocument/2006/relationships/image" Target="../media/image42.sv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6.xml"/><Relationship Id="rId6" Type="http://schemas.openxmlformats.org/officeDocument/2006/relationships/image" Target="../media/image36.svg"/><Relationship Id="rId11" Type="http://schemas.openxmlformats.org/officeDocument/2006/relationships/image" Target="../media/image41.png"/><Relationship Id="rId5" Type="http://schemas.openxmlformats.org/officeDocument/2006/relationships/image" Target="../media/image8.png"/><Relationship Id="rId10" Type="http://schemas.openxmlformats.org/officeDocument/2006/relationships/image" Target="../media/image40.svg"/><Relationship Id="rId4" Type="http://schemas.openxmlformats.org/officeDocument/2006/relationships/image" Target="../media/image35.svg"/><Relationship Id="rId9" Type="http://schemas.openxmlformats.org/officeDocument/2006/relationships/image" Target="../media/image39.png"/><Relationship Id="rId14" Type="http://schemas.openxmlformats.org/officeDocument/2006/relationships/image" Target="../media/image44.sv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6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46.svg"/></Relationships>
</file>

<file path=ppt/slideLayouts/_rels/slideLayout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13" Type="http://schemas.openxmlformats.org/officeDocument/2006/relationships/image" Target="../media/image43.png"/><Relationship Id="rId3" Type="http://schemas.openxmlformats.org/officeDocument/2006/relationships/image" Target="../media/image45.png"/><Relationship Id="rId7" Type="http://schemas.openxmlformats.org/officeDocument/2006/relationships/image" Target="../media/image37.png"/><Relationship Id="rId12" Type="http://schemas.openxmlformats.org/officeDocument/2006/relationships/image" Target="../media/image42.sv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6.xml"/><Relationship Id="rId6" Type="http://schemas.openxmlformats.org/officeDocument/2006/relationships/image" Target="../media/image2.svg"/><Relationship Id="rId11" Type="http://schemas.openxmlformats.org/officeDocument/2006/relationships/image" Target="../media/image41.png"/><Relationship Id="rId5" Type="http://schemas.openxmlformats.org/officeDocument/2006/relationships/image" Target="../media/image1.png"/><Relationship Id="rId10" Type="http://schemas.openxmlformats.org/officeDocument/2006/relationships/image" Target="../media/image40.svg"/><Relationship Id="rId4" Type="http://schemas.openxmlformats.org/officeDocument/2006/relationships/image" Target="../media/image46.svg"/><Relationship Id="rId9" Type="http://schemas.openxmlformats.org/officeDocument/2006/relationships/image" Target="../media/image39.png"/><Relationship Id="rId14" Type="http://schemas.openxmlformats.org/officeDocument/2006/relationships/image" Target="../media/image44.sv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36.sv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Relationship Id="rId6" Type="http://schemas.openxmlformats.org/officeDocument/2006/relationships/image" Target="../media/image8.png"/><Relationship Id="rId11" Type="http://schemas.openxmlformats.org/officeDocument/2006/relationships/image" Target="../media/image17.svg"/><Relationship Id="rId5" Type="http://schemas.openxmlformats.org/officeDocument/2006/relationships/image" Target="../media/image7.svg"/><Relationship Id="rId10" Type="http://schemas.openxmlformats.org/officeDocument/2006/relationships/image" Target="../media/image16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11" Type="http://schemas.openxmlformats.org/officeDocument/2006/relationships/image" Target="../media/image19.svg"/><Relationship Id="rId5" Type="http://schemas.openxmlformats.org/officeDocument/2006/relationships/image" Target="../media/image7.svg"/><Relationship Id="rId10" Type="http://schemas.openxmlformats.org/officeDocument/2006/relationships/image" Target="../media/image18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Relationship Id="rId6" Type="http://schemas.openxmlformats.org/officeDocument/2006/relationships/image" Target="../media/image8.png"/><Relationship Id="rId11" Type="http://schemas.openxmlformats.org/officeDocument/2006/relationships/image" Target="../media/image21.svg"/><Relationship Id="rId5" Type="http://schemas.openxmlformats.org/officeDocument/2006/relationships/image" Target="../media/image7.svg"/><Relationship Id="rId10" Type="http://schemas.openxmlformats.org/officeDocument/2006/relationships/image" Target="../media/image20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7.xml"/><Relationship Id="rId6" Type="http://schemas.openxmlformats.org/officeDocument/2006/relationships/image" Target="../media/image8.png"/><Relationship Id="rId11" Type="http://schemas.openxmlformats.org/officeDocument/2006/relationships/image" Target="../media/image23.svg"/><Relationship Id="rId5" Type="http://schemas.openxmlformats.org/officeDocument/2006/relationships/image" Target="../media/image7.svg"/><Relationship Id="rId10" Type="http://schemas.openxmlformats.org/officeDocument/2006/relationships/image" Target="../media/image2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g"/><Relationship Id="rId7" Type="http://schemas.openxmlformats.org/officeDocument/2006/relationships/image" Target="../media/image9.sv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struc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726BB10-3EA1-4A09-B0C7-953C03955A8E}"/>
              </a:ext>
            </a:extLst>
          </p:cNvPr>
          <p:cNvSpPr txBox="1">
            <a:spLocks/>
          </p:cNvSpPr>
          <p:nvPr/>
        </p:nvSpPr>
        <p:spPr>
          <a:xfrm>
            <a:off x="440695" y="304800"/>
            <a:ext cx="11301984" cy="10287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kern="1200" spc="4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Instructions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B4E7028-D908-470F-BF80-740353F13A84}"/>
              </a:ext>
            </a:extLst>
          </p:cNvPr>
          <p:cNvSpPr txBox="1">
            <a:spLocks/>
          </p:cNvSpPr>
          <p:nvPr/>
        </p:nvSpPr>
        <p:spPr>
          <a:xfrm>
            <a:off x="440695" y="1409575"/>
            <a:ext cx="11301984" cy="483192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kern="1200" spc="4">
                <a:solidFill>
                  <a:srgbClr val="4F4F4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pPr marL="0" lvl="0" indent="0">
              <a:buFontTx/>
              <a:buNone/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Welcome to the IDC PPT Template. </a:t>
            </a:r>
            <a:b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core brand asset should be used for all IDC presentation types globally, including publishing and events. </a:t>
            </a:r>
            <a:b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b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8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Note: only a sampling of product iconography and brand extensions are provided as part of the template. Links to additional icons and brand extension libraries can be found below </a:t>
            </a:r>
            <a:r>
              <a:rPr lang="en-US" sz="1800" i="1" dirty="0">
                <a:solidFill>
                  <a:srgbClr val="4F4F4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(start Slideshow to access the hyperlinks)</a:t>
            </a:r>
            <a:r>
              <a:rPr lang="en-US" sz="18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0" lvl="0" indent="0">
              <a:buNone/>
            </a:pPr>
            <a:endParaRPr 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lvl="0" indent="-457200">
              <a:spcBef>
                <a:spcPts val="600"/>
              </a:spcBef>
              <a:buAutoNum type="arabicPeriod"/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access the IDC product and brand icon library please visit: </a:t>
            </a:r>
            <a:r>
              <a:rPr lang="en-US" sz="180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https://bit.ly/3wqSh2m</a:t>
            </a:r>
            <a:endParaRPr lang="en-US" sz="18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lvl="0" indent="-457200">
              <a:spcBef>
                <a:spcPts val="600"/>
              </a:spcBef>
              <a:buAutoNum type="arabicPeriod"/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you are a conference or event manager and you need a custom cover slide for your event, please access templates in Canva via </a:t>
            </a: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https://bit.ly/2PNjQSN</a:t>
            </a: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 reach out to your regional design team lead</a:t>
            </a:r>
          </a:p>
          <a:p>
            <a:pPr marL="457200" lvl="0" indent="-457200">
              <a:spcBef>
                <a:spcPts val="600"/>
              </a:spcBef>
              <a:buAutoNum type="arabicPeriod"/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other inquiries related to IDC’s PPT template should be directed to </a:t>
            </a: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contactdesignguide@idc.com</a:t>
            </a:r>
            <a:endParaRPr 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endParaRPr 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get started, click “New Slide” and select your preferred layout from Covers, Internal Slides, Charts &amp; Image Layouts, and Closing Slides.</a:t>
            </a:r>
          </a:p>
        </p:txBody>
      </p:sp>
    </p:spTree>
    <p:extLst>
      <p:ext uri="{BB962C8B-B14F-4D97-AF65-F5344CB8AC3E}">
        <p14:creationId xmlns:p14="http://schemas.microsoft.com/office/powerpoint/2010/main" val="257492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C0CC21A-93D3-44F8-8A48-1C60F6F7218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586920" y="3567944"/>
            <a:ext cx="7147110" cy="725152"/>
          </a:xfrm>
          <a:prstGeom prst="rect">
            <a:avLst/>
          </a:prstGeom>
        </p:spPr>
        <p:txBody>
          <a:bodyPr lIns="0" tIns="0" rIns="0" bIns="0" anchor="t"/>
          <a:lstStyle>
            <a:lvl1pPr marL="0" algn="l">
              <a:spcBef>
                <a:spcPts val="0"/>
              </a:spcBef>
              <a:defRPr sz="1600">
                <a:solidFill>
                  <a:srgbClr val="4F4F4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/>
            </a:lvl2pPr>
            <a:lvl3pPr marL="376650" indent="0">
              <a:buNone/>
              <a:defRPr/>
            </a:lvl3pPr>
            <a:lvl4pPr marL="646525" indent="0">
              <a:buNone/>
              <a:defRPr/>
            </a:lvl4pPr>
            <a:lvl5pPr marL="935450" indent="0">
              <a:buNone/>
              <a:defRPr/>
            </a:lvl5pPr>
            <a:lvl6pPr marL="131400" indent="0">
              <a:buNone/>
              <a:defRPr/>
            </a:lvl6pPr>
            <a:lvl7pPr marL="2743200" indent="0">
              <a:buNone/>
              <a:defRPr/>
            </a:lvl7pPr>
            <a:lvl8pPr marL="3200400" indent="0">
              <a:buNone/>
              <a:defRPr/>
            </a:lvl8pPr>
            <a:lvl9pPr marL="106775" indent="0">
              <a:buNone/>
              <a:defRPr/>
            </a:lvl9pPr>
          </a:lstStyle>
          <a:p>
            <a:pPr lvl="0"/>
            <a:r>
              <a:rPr lang="en-US" dirty="0"/>
              <a:t>Subhead</a:t>
            </a:r>
          </a:p>
        </p:txBody>
      </p:sp>
      <p:pic>
        <p:nvPicPr>
          <p:cNvPr id="12" name="Picture 11" descr="Logo  Description automatically generated">
            <a:extLst>
              <a:ext uri="{FF2B5EF4-FFF2-40B4-BE49-F238E27FC236}">
                <a16:creationId xmlns:a16="http://schemas.microsoft.com/office/drawing/2014/main" id="{65BA65C9-B461-47B1-8CB8-507629A1A0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5492" b="-275"/>
          <a:stretch/>
        </p:blipFill>
        <p:spPr>
          <a:xfrm>
            <a:off x="0" y="112420"/>
            <a:ext cx="4267200" cy="663316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F97DD38-C25E-4834-A5D6-1DD67AD09656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863232-AA63-4F96-BFCF-A42989D70101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B97252-5B98-4B4F-8E25-42872DF654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87690" y="2478726"/>
            <a:ext cx="7147110" cy="1008409"/>
          </a:xfrm>
        </p:spPr>
        <p:txBody>
          <a:bodyPr vert="horz" lIns="0" tIns="0" rIns="0" bIns="0" rtlCol="0" anchor="b">
            <a:normAutofit/>
          </a:bodyPr>
          <a:lstStyle>
            <a:lvl1pPr>
              <a:defRPr lang="en-US" i="0" dirty="0"/>
            </a:lvl1pPr>
          </a:lstStyle>
          <a:p>
            <a:pPr lvl="0" indent="0" defTabSz="457200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</a:pPr>
            <a:r>
              <a:rPr lang="en-US" dirty="0"/>
              <a:t>Section Slide 1</a:t>
            </a:r>
          </a:p>
        </p:txBody>
      </p:sp>
    </p:spTree>
    <p:extLst>
      <p:ext uri="{BB962C8B-B14F-4D97-AF65-F5344CB8AC3E}">
        <p14:creationId xmlns:p14="http://schemas.microsoft.com/office/powerpoint/2010/main" val="39081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blur, night sky  Description automatically generated">
            <a:extLst>
              <a:ext uri="{FF2B5EF4-FFF2-40B4-BE49-F238E27FC236}">
                <a16:creationId xmlns:a16="http://schemas.microsoft.com/office/drawing/2014/main" id="{92AACE6A-1933-45E5-ABFC-B5196BF498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F0CA217F-218A-4ACC-B6F9-97F53D68B8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2857500" cy="6858000"/>
          </a:xfrm>
          <a:prstGeom prst="rect">
            <a:avLst/>
          </a:prstGeom>
        </p:spPr>
      </p:pic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96064424-20D7-447E-B763-642F6D6C6A8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98655" y="3567944"/>
            <a:ext cx="8053929" cy="725152"/>
          </a:xfrm>
          <a:prstGeom prst="rect">
            <a:avLst/>
          </a:prstGeom>
        </p:spPr>
        <p:txBody>
          <a:bodyPr lIns="0" tIns="0" rIns="0" bIns="0" anchor="t"/>
          <a:lstStyle>
            <a:lvl1pPr marL="0" algn="l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9F699D-CCA3-4895-968F-D9313F80BE0F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/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339868-3654-4226-AC8C-29ED8D2AB956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/>
                </a:solidFill>
              </a:rPr>
              <a:t>© IDC |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BF0B0A0-9AD4-41AD-8E52-4EAFD6B5458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F7CB462-98F4-4C08-8764-97458BC55D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99426" y="2478726"/>
            <a:ext cx="8043639" cy="1008409"/>
          </a:xfrm>
        </p:spPr>
        <p:txBody>
          <a:bodyPr vert="horz" lIns="0" tIns="0" rIns="0" bIns="0" rtlCol="0" anchor="b">
            <a:normAutofit/>
          </a:bodyPr>
          <a:lstStyle>
            <a:lvl1pPr>
              <a:defRPr lang="en-US" i="0" dirty="0">
                <a:solidFill>
                  <a:schemeClr val="bg1"/>
                </a:solidFill>
              </a:defRPr>
            </a:lvl1pPr>
          </a:lstStyle>
          <a:p>
            <a:pPr lvl="0" indent="0" defTabSz="457200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</a:pPr>
            <a:r>
              <a:rPr lang="en-US" dirty="0"/>
              <a:t>Section Slide 2</a:t>
            </a:r>
          </a:p>
        </p:txBody>
      </p:sp>
    </p:spTree>
    <p:extLst>
      <p:ext uri="{BB962C8B-B14F-4D97-AF65-F5344CB8AC3E}">
        <p14:creationId xmlns:p14="http://schemas.microsoft.com/office/powerpoint/2010/main" val="4273211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Slide_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blur, night sky  Description automatically generated">
            <a:extLst>
              <a:ext uri="{FF2B5EF4-FFF2-40B4-BE49-F238E27FC236}">
                <a16:creationId xmlns:a16="http://schemas.microsoft.com/office/drawing/2014/main" id="{92AACE6A-1933-45E5-ABFC-B5196BF498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F0CA217F-218A-4ACC-B6F9-97F53D68B8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2857500" cy="6858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49F699D-CCA3-4895-968F-D9313F80BE0F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/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339868-3654-4226-AC8C-29ED8D2AB956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/>
                </a:solidFill>
              </a:rPr>
              <a:t>© IDC |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BF0B0A0-9AD4-41AD-8E52-4EAFD6B5458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1FBED9-2796-4D41-AE4E-6DCF6C9B16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99426" y="2478726"/>
            <a:ext cx="8043639" cy="1008409"/>
          </a:xfrm>
        </p:spPr>
        <p:txBody>
          <a:bodyPr vert="horz" lIns="0" tIns="0" rIns="0" bIns="0" rtlCol="0" anchor="b">
            <a:normAutofit/>
          </a:bodyPr>
          <a:lstStyle>
            <a:lvl1pPr>
              <a:defRPr lang="en-US" i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Slide 2a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FBE0AAE5-F49B-4283-B6B0-133F31EDF4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98655" y="3567944"/>
            <a:ext cx="8053929" cy="725152"/>
          </a:xfrm>
          <a:prstGeom prst="rect">
            <a:avLst/>
          </a:prstGeom>
        </p:spPr>
        <p:txBody>
          <a:bodyPr lIns="0" tIns="0" rIns="0" bIns="0" anchor="t"/>
          <a:lstStyle>
            <a:lvl1pPr marL="0" algn="l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149738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Sl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lur, night sky  Description automatically generated">
            <a:extLst>
              <a:ext uri="{FF2B5EF4-FFF2-40B4-BE49-F238E27FC236}">
                <a16:creationId xmlns:a16="http://schemas.microsoft.com/office/drawing/2014/main" id="{37879AFF-1FF9-4265-8A6A-8151944435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CFC113A7-EC21-4902-BAD2-686F5AE812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96064424-20D7-447E-B763-642F6D6C6A8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121768" y="3551289"/>
            <a:ext cx="8012832" cy="826848"/>
          </a:xfrm>
          <a:prstGeom prst="rect">
            <a:avLst/>
          </a:prstGeom>
        </p:spPr>
        <p:txBody>
          <a:bodyPr lIns="0" tIns="0" rIns="0" bIns="0" anchor="t"/>
          <a:lstStyle>
            <a:lvl1pPr marL="0" algn="l">
              <a:spcBef>
                <a:spcPts val="0"/>
              </a:spcBef>
              <a:defRPr sz="160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rgbClr val="1B335F"/>
                </a:solidFill>
              </a:defRPr>
            </a:lvl2pPr>
            <a:lvl3pPr marL="37665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marL="646525" indent="0">
              <a:buNone/>
              <a:defRPr>
                <a:solidFill>
                  <a:srgbClr val="1B335F"/>
                </a:solidFill>
              </a:defRPr>
            </a:lvl4pPr>
            <a:lvl5pPr marL="935450" indent="0">
              <a:buNone/>
              <a:defRPr>
                <a:solidFill>
                  <a:srgbClr val="1B335F"/>
                </a:solidFill>
              </a:defRPr>
            </a:lvl5pPr>
            <a:lvl6pPr marL="131400" indent="0">
              <a:buNone/>
              <a:defRPr>
                <a:solidFill>
                  <a:srgbClr val="1B335F"/>
                </a:solidFill>
              </a:defRPr>
            </a:lvl6pPr>
            <a:lvl7pPr marL="2743200" indent="0">
              <a:buNone/>
              <a:defRPr>
                <a:solidFill>
                  <a:srgbClr val="1B335F"/>
                </a:solidFill>
              </a:defRPr>
            </a:lvl7pPr>
            <a:lvl8pPr marL="3200400" indent="0">
              <a:buNone/>
              <a:defRPr>
                <a:solidFill>
                  <a:srgbClr val="1B335F"/>
                </a:solidFill>
              </a:defRPr>
            </a:lvl8pPr>
            <a:lvl9pPr marL="106775" indent="0">
              <a:buNone/>
              <a:defRPr>
                <a:solidFill>
                  <a:srgbClr val="1B335F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BF0B0A0-9AD4-41AD-8E52-4EAFD6B5458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49F699D-CCA3-4895-968F-D9313F80BE0F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/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339868-3654-4226-AC8C-29ED8D2AB956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/>
                </a:solidFill>
              </a:rPr>
              <a:t>© IDC |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EE0106-1393-4CCC-BAB6-C085FC990C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70336"/>
            <a:ext cx="8012832" cy="1008409"/>
          </a:xfrm>
        </p:spPr>
        <p:txBody>
          <a:bodyPr vert="horz" lIns="0" tIns="0" rIns="0" bIns="0" rtlCol="0" anchor="b">
            <a:normAutofit/>
          </a:bodyPr>
          <a:lstStyle>
            <a:lvl1pPr>
              <a:defRPr lang="en-US" i="0" dirty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 indent="0" defTabSz="457200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</a:pPr>
            <a:r>
              <a:rPr lang="en-US" dirty="0"/>
              <a:t>Section Slide 3</a:t>
            </a:r>
          </a:p>
        </p:txBody>
      </p:sp>
    </p:spTree>
    <p:extLst>
      <p:ext uri="{BB962C8B-B14F-4D97-AF65-F5344CB8AC3E}">
        <p14:creationId xmlns:p14="http://schemas.microsoft.com/office/powerpoint/2010/main" val="2809717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Slide_3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lur, night sky  Description automatically generated">
            <a:extLst>
              <a:ext uri="{FF2B5EF4-FFF2-40B4-BE49-F238E27FC236}">
                <a16:creationId xmlns:a16="http://schemas.microsoft.com/office/drawing/2014/main" id="{37879AFF-1FF9-4265-8A6A-8151944435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CFC113A7-EC21-4902-BAD2-686F5AE812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BF0B0A0-9AD4-41AD-8E52-4EAFD6B5458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49F699D-CCA3-4895-968F-D9313F80BE0F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/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339868-3654-4226-AC8C-29ED8D2AB956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/>
                </a:solidFill>
              </a:rPr>
              <a:t>© IDC |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0150FE-AE95-4456-BACA-5C22BA22B1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70336"/>
            <a:ext cx="8012832" cy="1008409"/>
          </a:xfrm>
        </p:spPr>
        <p:txBody>
          <a:bodyPr vert="horz" lIns="0" tIns="0" rIns="0" bIns="0" rtlCol="0" anchor="b">
            <a:normAutofit/>
          </a:bodyPr>
          <a:lstStyle>
            <a:lvl1pPr>
              <a:defRPr lang="en-US" i="0" dirty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 indent="0" defTabSz="457200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</a:pPr>
            <a:r>
              <a:rPr lang="en-US" dirty="0"/>
              <a:t>Section Slide 3a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07DAC39-8E9D-4192-86C9-6E5EDB3D8CC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121768" y="3551289"/>
            <a:ext cx="8012832" cy="826848"/>
          </a:xfrm>
          <a:prstGeom prst="rect">
            <a:avLst/>
          </a:prstGeom>
        </p:spPr>
        <p:txBody>
          <a:bodyPr lIns="0" tIns="0" rIns="0" bIns="0" anchor="t"/>
          <a:lstStyle>
            <a:lvl1pPr marL="0" algn="l">
              <a:spcBef>
                <a:spcPts val="0"/>
              </a:spcBef>
              <a:defRPr sz="1600">
                <a:solidFill>
                  <a:schemeClr val="tx2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rgbClr val="1B335F"/>
                </a:solidFill>
              </a:defRPr>
            </a:lvl2pPr>
            <a:lvl3pPr marL="37665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marL="646525" indent="0">
              <a:buNone/>
              <a:defRPr>
                <a:solidFill>
                  <a:srgbClr val="1B335F"/>
                </a:solidFill>
              </a:defRPr>
            </a:lvl4pPr>
            <a:lvl5pPr marL="935450" indent="0">
              <a:buNone/>
              <a:defRPr>
                <a:solidFill>
                  <a:srgbClr val="1B335F"/>
                </a:solidFill>
              </a:defRPr>
            </a:lvl5pPr>
            <a:lvl6pPr marL="131400" indent="0">
              <a:buNone/>
              <a:defRPr>
                <a:solidFill>
                  <a:srgbClr val="1B335F"/>
                </a:solidFill>
              </a:defRPr>
            </a:lvl6pPr>
            <a:lvl7pPr marL="2743200" indent="0">
              <a:buNone/>
              <a:defRPr>
                <a:solidFill>
                  <a:srgbClr val="1B335F"/>
                </a:solidFill>
              </a:defRPr>
            </a:lvl7pPr>
            <a:lvl8pPr marL="3200400" indent="0">
              <a:buNone/>
              <a:defRPr>
                <a:solidFill>
                  <a:srgbClr val="1B335F"/>
                </a:solidFill>
              </a:defRPr>
            </a:lvl8pPr>
            <a:lvl9pPr marL="106775" indent="0">
              <a:buNone/>
              <a:defRPr>
                <a:solidFill>
                  <a:srgbClr val="1B335F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1700217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ight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lur, light, night sky  Description automatically generated">
            <a:extLst>
              <a:ext uri="{FF2B5EF4-FFF2-40B4-BE49-F238E27FC236}">
                <a16:creationId xmlns:a16="http://schemas.microsoft.com/office/drawing/2014/main" id="{F350CF4B-25C5-4EEF-8C46-8287F75039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3429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F67A104-23F3-4191-84AC-C290615489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7094" y="304801"/>
            <a:ext cx="8175585" cy="849289"/>
          </a:xfrm>
        </p:spPr>
        <p:txBody>
          <a:bodyPr>
            <a:normAutofit/>
          </a:bodyPr>
          <a:lstStyle>
            <a:lvl1pPr>
              <a:defRPr sz="2800">
                <a:solidFill>
                  <a:srgbClr val="4F4F4F"/>
                </a:solidFill>
              </a:defRPr>
            </a:lvl1pPr>
          </a:lstStyle>
          <a:p>
            <a:pPr lvl="0"/>
            <a:r>
              <a:rPr lang="en-US" dirty="0"/>
              <a:t>Agenda/Table of Contents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6C1914F3-6061-4DF1-9937-3D20235AFC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44192" y="6460935"/>
            <a:ext cx="902777" cy="273392"/>
          </a:xfrm>
          <a:prstGeom prst="rect">
            <a:avLst/>
          </a:prstGeom>
        </p:spPr>
      </p:pic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5E7A51F2-4709-47F1-8544-D8EF549DF7EB}"/>
              </a:ext>
            </a:extLst>
          </p:cNvPr>
          <p:cNvSpPr>
            <a:spLocks noGrp="1"/>
          </p:cNvSpPr>
          <p:nvPr>
            <p:ph idx="42" hasCustomPrompt="1"/>
          </p:nvPr>
        </p:nvSpPr>
        <p:spPr>
          <a:xfrm>
            <a:off x="3567094" y="1267315"/>
            <a:ext cx="8175585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800">
                <a:solidFill>
                  <a:srgbClr val="4F4F4F"/>
                </a:solidFill>
              </a:defRPr>
            </a:lvl1pPr>
            <a:lvl3pPr>
              <a:defRPr sz="1400">
                <a:solidFill>
                  <a:srgbClr val="4F4F4F"/>
                </a:solidFill>
              </a:defRPr>
            </a:lvl3pPr>
            <a:lvl4pPr>
              <a:defRPr sz="1200">
                <a:solidFill>
                  <a:srgbClr val="4F4F4F"/>
                </a:solidFill>
              </a:defRPr>
            </a:lvl4pPr>
            <a:lvl5pPr>
              <a:defRPr sz="110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6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419188-05B8-43EC-B234-82A75A81C98B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DE7957-D8A1-4589-9492-1BC59A15A83D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20" name="Graphic 15">
            <a:extLst>
              <a:ext uri="{FF2B5EF4-FFF2-40B4-BE49-F238E27FC236}">
                <a16:creationId xmlns:a16="http://schemas.microsoft.com/office/drawing/2014/main" id="{0121778B-8E34-4A81-B7F3-59E8B8E8BC39}"/>
              </a:ext>
            </a:extLst>
          </p:cNvPr>
          <p:cNvSpPr/>
          <p:nvPr userDrawn="1"/>
        </p:nvSpPr>
        <p:spPr>
          <a:xfrm>
            <a:off x="3585210" y="6347243"/>
            <a:ext cx="8157469" cy="226415"/>
          </a:xfrm>
          <a:custGeom>
            <a:avLst/>
            <a:gdLst>
              <a:gd name="connsiteX0" fmla="*/ 0 w 11296743"/>
              <a:gd name="connsiteY0" fmla="*/ 0 h 226415"/>
              <a:gd name="connsiteX1" fmla="*/ 885948 w 11296743"/>
              <a:gd name="connsiteY1" fmla="*/ 0 h 226415"/>
              <a:gd name="connsiteX2" fmla="*/ 889927 w 11296743"/>
              <a:gd name="connsiteY2" fmla="*/ 139 h 226415"/>
              <a:gd name="connsiteX3" fmla="*/ 895169 w 11296743"/>
              <a:gd name="connsiteY3" fmla="*/ 0 h 226415"/>
              <a:gd name="connsiteX4" fmla="*/ 1100206 w 11296743"/>
              <a:gd name="connsiteY4" fmla="*/ 130240 h 226415"/>
              <a:gd name="connsiteX5" fmla="*/ 1254965 w 11296743"/>
              <a:gd name="connsiteY5" fmla="*/ 226410 h 226415"/>
              <a:gd name="connsiteX6" fmla="*/ 11296744 w 11296743"/>
              <a:gd name="connsiteY6" fmla="*/ 226410 h 226415"/>
              <a:gd name="connsiteX0" fmla="*/ 0 w 11296744"/>
              <a:gd name="connsiteY0" fmla="*/ 0 h 226415"/>
              <a:gd name="connsiteX1" fmla="*/ 885948 w 11296744"/>
              <a:gd name="connsiteY1" fmla="*/ 0 h 226415"/>
              <a:gd name="connsiteX2" fmla="*/ 889927 w 11296744"/>
              <a:gd name="connsiteY2" fmla="*/ 139 h 226415"/>
              <a:gd name="connsiteX3" fmla="*/ 895169 w 11296744"/>
              <a:gd name="connsiteY3" fmla="*/ 0 h 226415"/>
              <a:gd name="connsiteX4" fmla="*/ 1100206 w 11296744"/>
              <a:gd name="connsiteY4" fmla="*/ 130240 h 226415"/>
              <a:gd name="connsiteX5" fmla="*/ 1254965 w 11296744"/>
              <a:gd name="connsiteY5" fmla="*/ 226410 h 226415"/>
              <a:gd name="connsiteX6" fmla="*/ 8666104 w 11296744"/>
              <a:gd name="connsiteY6" fmla="*/ 225007 h 226415"/>
              <a:gd name="connsiteX7" fmla="*/ 11296744 w 11296744"/>
              <a:gd name="connsiteY7" fmla="*/ 226410 h 226415"/>
              <a:gd name="connsiteX0" fmla="*/ 0 w 8666104"/>
              <a:gd name="connsiteY0" fmla="*/ 0 h 226415"/>
              <a:gd name="connsiteX1" fmla="*/ 885948 w 8666104"/>
              <a:gd name="connsiteY1" fmla="*/ 0 h 226415"/>
              <a:gd name="connsiteX2" fmla="*/ 889927 w 8666104"/>
              <a:gd name="connsiteY2" fmla="*/ 139 h 226415"/>
              <a:gd name="connsiteX3" fmla="*/ 895169 w 8666104"/>
              <a:gd name="connsiteY3" fmla="*/ 0 h 226415"/>
              <a:gd name="connsiteX4" fmla="*/ 1100206 w 8666104"/>
              <a:gd name="connsiteY4" fmla="*/ 130240 h 226415"/>
              <a:gd name="connsiteX5" fmla="*/ 1254965 w 8666104"/>
              <a:gd name="connsiteY5" fmla="*/ 226410 h 226415"/>
              <a:gd name="connsiteX6" fmla="*/ 8666104 w 8666104"/>
              <a:gd name="connsiteY6" fmla="*/ 225007 h 226415"/>
              <a:gd name="connsiteX0" fmla="*/ 0 w 8666104"/>
              <a:gd name="connsiteY0" fmla="*/ 0 h 226415"/>
              <a:gd name="connsiteX1" fmla="*/ 885948 w 8666104"/>
              <a:gd name="connsiteY1" fmla="*/ 0 h 226415"/>
              <a:gd name="connsiteX2" fmla="*/ 889927 w 8666104"/>
              <a:gd name="connsiteY2" fmla="*/ 139 h 226415"/>
              <a:gd name="connsiteX3" fmla="*/ 895169 w 8666104"/>
              <a:gd name="connsiteY3" fmla="*/ 0 h 226415"/>
              <a:gd name="connsiteX4" fmla="*/ 1100206 w 8666104"/>
              <a:gd name="connsiteY4" fmla="*/ 130240 h 226415"/>
              <a:gd name="connsiteX5" fmla="*/ 1254965 w 8666104"/>
              <a:gd name="connsiteY5" fmla="*/ 226410 h 226415"/>
              <a:gd name="connsiteX6" fmla="*/ 8666104 w 8666104"/>
              <a:gd name="connsiteY6" fmla="*/ 225007 h 226415"/>
              <a:gd name="connsiteX0" fmla="*/ 0 w 7494529"/>
              <a:gd name="connsiteY0" fmla="*/ 0 h 226415"/>
              <a:gd name="connsiteX1" fmla="*/ 885948 w 7494529"/>
              <a:gd name="connsiteY1" fmla="*/ 0 h 226415"/>
              <a:gd name="connsiteX2" fmla="*/ 889927 w 7494529"/>
              <a:gd name="connsiteY2" fmla="*/ 139 h 226415"/>
              <a:gd name="connsiteX3" fmla="*/ 895169 w 7494529"/>
              <a:gd name="connsiteY3" fmla="*/ 0 h 226415"/>
              <a:gd name="connsiteX4" fmla="*/ 1100206 w 7494529"/>
              <a:gd name="connsiteY4" fmla="*/ 130240 h 226415"/>
              <a:gd name="connsiteX5" fmla="*/ 1254965 w 7494529"/>
              <a:gd name="connsiteY5" fmla="*/ 226410 h 226415"/>
              <a:gd name="connsiteX6" fmla="*/ 7494529 w 7494529"/>
              <a:gd name="connsiteY6" fmla="*/ 225007 h 226415"/>
              <a:gd name="connsiteX0" fmla="*/ 0 w 8157469"/>
              <a:gd name="connsiteY0" fmla="*/ 0 h 226415"/>
              <a:gd name="connsiteX1" fmla="*/ 885948 w 8157469"/>
              <a:gd name="connsiteY1" fmla="*/ 0 h 226415"/>
              <a:gd name="connsiteX2" fmla="*/ 889927 w 8157469"/>
              <a:gd name="connsiteY2" fmla="*/ 139 h 226415"/>
              <a:gd name="connsiteX3" fmla="*/ 895169 w 8157469"/>
              <a:gd name="connsiteY3" fmla="*/ 0 h 226415"/>
              <a:gd name="connsiteX4" fmla="*/ 1100206 w 8157469"/>
              <a:gd name="connsiteY4" fmla="*/ 130240 h 226415"/>
              <a:gd name="connsiteX5" fmla="*/ 1254965 w 8157469"/>
              <a:gd name="connsiteY5" fmla="*/ 226410 h 226415"/>
              <a:gd name="connsiteX6" fmla="*/ 8157469 w 8157469"/>
              <a:gd name="connsiteY6" fmla="*/ 225007 h 226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57469" h="226415">
                <a:moveTo>
                  <a:pt x="0" y="0"/>
                </a:moveTo>
                <a:lnTo>
                  <a:pt x="885948" y="0"/>
                </a:lnTo>
                <a:cubicBezTo>
                  <a:pt x="887438" y="0"/>
                  <a:pt x="888739" y="0"/>
                  <a:pt x="889927" y="139"/>
                </a:cubicBezTo>
                <a:cubicBezTo>
                  <a:pt x="891670" y="139"/>
                  <a:pt x="893413" y="0"/>
                  <a:pt x="895169" y="0"/>
                </a:cubicBezTo>
                <a:cubicBezTo>
                  <a:pt x="982987" y="-16"/>
                  <a:pt x="1062896" y="50742"/>
                  <a:pt x="1100206" y="130240"/>
                </a:cubicBezTo>
                <a:cubicBezTo>
                  <a:pt x="1128872" y="189510"/>
                  <a:pt x="1189129" y="226954"/>
                  <a:pt x="1254965" y="226410"/>
                </a:cubicBezTo>
                <a:lnTo>
                  <a:pt x="8157469" y="225007"/>
                </a:lnTo>
              </a:path>
            </a:pathLst>
          </a:custGeom>
          <a:noFill/>
          <a:ln w="12625" cap="flat">
            <a:solidFill>
              <a:srgbClr val="D9D9D9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53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ft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7A104-23F3-4191-84AC-C290615489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0695" y="319065"/>
            <a:ext cx="8175585" cy="849289"/>
          </a:xfrm>
        </p:spPr>
        <p:txBody>
          <a:bodyPr vert="horz" lIns="0" tIns="0" rIns="0" bIns="0" rtlCol="0" anchor="ctr">
            <a:normAutofit/>
          </a:bodyPr>
          <a:lstStyle>
            <a:lvl1pPr>
              <a:defRPr lang="en-US" sz="2800" dirty="0"/>
            </a:lvl1pPr>
          </a:lstStyle>
          <a:p>
            <a:pPr lvl="0"/>
            <a:r>
              <a:rPr lang="en-US" dirty="0"/>
              <a:t>Agenda/Table of Contents</a:t>
            </a:r>
          </a:p>
        </p:txBody>
      </p:sp>
      <p:sp>
        <p:nvSpPr>
          <p:cNvPr id="16" name="Graphic 15">
            <a:extLst>
              <a:ext uri="{FF2B5EF4-FFF2-40B4-BE49-F238E27FC236}">
                <a16:creationId xmlns:a16="http://schemas.microsoft.com/office/drawing/2014/main" id="{96AE912C-E49A-46AA-BFE2-978447249C17}"/>
              </a:ext>
            </a:extLst>
          </p:cNvPr>
          <p:cNvSpPr/>
          <p:nvPr userDrawn="1"/>
        </p:nvSpPr>
        <p:spPr>
          <a:xfrm>
            <a:off x="449321" y="6347243"/>
            <a:ext cx="8157469" cy="226415"/>
          </a:xfrm>
          <a:custGeom>
            <a:avLst/>
            <a:gdLst>
              <a:gd name="connsiteX0" fmla="*/ 0 w 11296743"/>
              <a:gd name="connsiteY0" fmla="*/ 0 h 226415"/>
              <a:gd name="connsiteX1" fmla="*/ 885948 w 11296743"/>
              <a:gd name="connsiteY1" fmla="*/ 0 h 226415"/>
              <a:gd name="connsiteX2" fmla="*/ 889927 w 11296743"/>
              <a:gd name="connsiteY2" fmla="*/ 139 h 226415"/>
              <a:gd name="connsiteX3" fmla="*/ 895169 w 11296743"/>
              <a:gd name="connsiteY3" fmla="*/ 0 h 226415"/>
              <a:gd name="connsiteX4" fmla="*/ 1100206 w 11296743"/>
              <a:gd name="connsiteY4" fmla="*/ 130240 h 226415"/>
              <a:gd name="connsiteX5" fmla="*/ 1254965 w 11296743"/>
              <a:gd name="connsiteY5" fmla="*/ 226410 h 226415"/>
              <a:gd name="connsiteX6" fmla="*/ 11296744 w 11296743"/>
              <a:gd name="connsiteY6" fmla="*/ 226410 h 226415"/>
              <a:gd name="connsiteX0" fmla="*/ 0 w 11296744"/>
              <a:gd name="connsiteY0" fmla="*/ 0 h 226415"/>
              <a:gd name="connsiteX1" fmla="*/ 885948 w 11296744"/>
              <a:gd name="connsiteY1" fmla="*/ 0 h 226415"/>
              <a:gd name="connsiteX2" fmla="*/ 889927 w 11296744"/>
              <a:gd name="connsiteY2" fmla="*/ 139 h 226415"/>
              <a:gd name="connsiteX3" fmla="*/ 895169 w 11296744"/>
              <a:gd name="connsiteY3" fmla="*/ 0 h 226415"/>
              <a:gd name="connsiteX4" fmla="*/ 1100206 w 11296744"/>
              <a:gd name="connsiteY4" fmla="*/ 130240 h 226415"/>
              <a:gd name="connsiteX5" fmla="*/ 1254965 w 11296744"/>
              <a:gd name="connsiteY5" fmla="*/ 226410 h 226415"/>
              <a:gd name="connsiteX6" fmla="*/ 8666104 w 11296744"/>
              <a:gd name="connsiteY6" fmla="*/ 225007 h 226415"/>
              <a:gd name="connsiteX7" fmla="*/ 11296744 w 11296744"/>
              <a:gd name="connsiteY7" fmla="*/ 226410 h 226415"/>
              <a:gd name="connsiteX0" fmla="*/ 0 w 8666104"/>
              <a:gd name="connsiteY0" fmla="*/ 0 h 226415"/>
              <a:gd name="connsiteX1" fmla="*/ 885948 w 8666104"/>
              <a:gd name="connsiteY1" fmla="*/ 0 h 226415"/>
              <a:gd name="connsiteX2" fmla="*/ 889927 w 8666104"/>
              <a:gd name="connsiteY2" fmla="*/ 139 h 226415"/>
              <a:gd name="connsiteX3" fmla="*/ 895169 w 8666104"/>
              <a:gd name="connsiteY3" fmla="*/ 0 h 226415"/>
              <a:gd name="connsiteX4" fmla="*/ 1100206 w 8666104"/>
              <a:gd name="connsiteY4" fmla="*/ 130240 h 226415"/>
              <a:gd name="connsiteX5" fmla="*/ 1254965 w 8666104"/>
              <a:gd name="connsiteY5" fmla="*/ 226410 h 226415"/>
              <a:gd name="connsiteX6" fmla="*/ 8666104 w 8666104"/>
              <a:gd name="connsiteY6" fmla="*/ 225007 h 226415"/>
              <a:gd name="connsiteX0" fmla="*/ 0 w 8666104"/>
              <a:gd name="connsiteY0" fmla="*/ 0 h 226415"/>
              <a:gd name="connsiteX1" fmla="*/ 885948 w 8666104"/>
              <a:gd name="connsiteY1" fmla="*/ 0 h 226415"/>
              <a:gd name="connsiteX2" fmla="*/ 889927 w 8666104"/>
              <a:gd name="connsiteY2" fmla="*/ 139 h 226415"/>
              <a:gd name="connsiteX3" fmla="*/ 895169 w 8666104"/>
              <a:gd name="connsiteY3" fmla="*/ 0 h 226415"/>
              <a:gd name="connsiteX4" fmla="*/ 1100206 w 8666104"/>
              <a:gd name="connsiteY4" fmla="*/ 130240 h 226415"/>
              <a:gd name="connsiteX5" fmla="*/ 1254965 w 8666104"/>
              <a:gd name="connsiteY5" fmla="*/ 226410 h 226415"/>
              <a:gd name="connsiteX6" fmla="*/ 8666104 w 8666104"/>
              <a:gd name="connsiteY6" fmla="*/ 225007 h 226415"/>
              <a:gd name="connsiteX0" fmla="*/ 0 w 7494529"/>
              <a:gd name="connsiteY0" fmla="*/ 0 h 226415"/>
              <a:gd name="connsiteX1" fmla="*/ 885948 w 7494529"/>
              <a:gd name="connsiteY1" fmla="*/ 0 h 226415"/>
              <a:gd name="connsiteX2" fmla="*/ 889927 w 7494529"/>
              <a:gd name="connsiteY2" fmla="*/ 139 h 226415"/>
              <a:gd name="connsiteX3" fmla="*/ 895169 w 7494529"/>
              <a:gd name="connsiteY3" fmla="*/ 0 h 226415"/>
              <a:gd name="connsiteX4" fmla="*/ 1100206 w 7494529"/>
              <a:gd name="connsiteY4" fmla="*/ 130240 h 226415"/>
              <a:gd name="connsiteX5" fmla="*/ 1254965 w 7494529"/>
              <a:gd name="connsiteY5" fmla="*/ 226410 h 226415"/>
              <a:gd name="connsiteX6" fmla="*/ 7494529 w 7494529"/>
              <a:gd name="connsiteY6" fmla="*/ 225007 h 226415"/>
              <a:gd name="connsiteX0" fmla="*/ 0 w 8157469"/>
              <a:gd name="connsiteY0" fmla="*/ 0 h 226415"/>
              <a:gd name="connsiteX1" fmla="*/ 885948 w 8157469"/>
              <a:gd name="connsiteY1" fmla="*/ 0 h 226415"/>
              <a:gd name="connsiteX2" fmla="*/ 889927 w 8157469"/>
              <a:gd name="connsiteY2" fmla="*/ 139 h 226415"/>
              <a:gd name="connsiteX3" fmla="*/ 895169 w 8157469"/>
              <a:gd name="connsiteY3" fmla="*/ 0 h 226415"/>
              <a:gd name="connsiteX4" fmla="*/ 1100206 w 8157469"/>
              <a:gd name="connsiteY4" fmla="*/ 130240 h 226415"/>
              <a:gd name="connsiteX5" fmla="*/ 1254965 w 8157469"/>
              <a:gd name="connsiteY5" fmla="*/ 226410 h 226415"/>
              <a:gd name="connsiteX6" fmla="*/ 8157469 w 8157469"/>
              <a:gd name="connsiteY6" fmla="*/ 225007 h 226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57469" h="226415">
                <a:moveTo>
                  <a:pt x="0" y="0"/>
                </a:moveTo>
                <a:lnTo>
                  <a:pt x="885948" y="0"/>
                </a:lnTo>
                <a:cubicBezTo>
                  <a:pt x="887438" y="0"/>
                  <a:pt x="888739" y="0"/>
                  <a:pt x="889927" y="139"/>
                </a:cubicBezTo>
                <a:cubicBezTo>
                  <a:pt x="891670" y="139"/>
                  <a:pt x="893413" y="0"/>
                  <a:pt x="895169" y="0"/>
                </a:cubicBezTo>
                <a:cubicBezTo>
                  <a:pt x="982987" y="-16"/>
                  <a:pt x="1062896" y="50742"/>
                  <a:pt x="1100206" y="130240"/>
                </a:cubicBezTo>
                <a:cubicBezTo>
                  <a:pt x="1128872" y="189510"/>
                  <a:pt x="1189129" y="226954"/>
                  <a:pt x="1254965" y="226410"/>
                </a:cubicBezTo>
                <a:lnTo>
                  <a:pt x="8157469" y="225007"/>
                </a:lnTo>
              </a:path>
            </a:pathLst>
          </a:custGeom>
          <a:noFill/>
          <a:ln w="12625" cap="flat">
            <a:solidFill>
              <a:srgbClr val="D9D9D9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6C1914F3-6061-4DF1-9937-3D20235AFC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5E7A51F2-4709-47F1-8544-D8EF549DF7EB}"/>
              </a:ext>
            </a:extLst>
          </p:cNvPr>
          <p:cNvSpPr>
            <a:spLocks noGrp="1"/>
          </p:cNvSpPr>
          <p:nvPr>
            <p:ph idx="42" hasCustomPrompt="1"/>
          </p:nvPr>
        </p:nvSpPr>
        <p:spPr>
          <a:xfrm>
            <a:off x="439315" y="1267315"/>
            <a:ext cx="8175585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800">
                <a:solidFill>
                  <a:srgbClr val="4F4F4F"/>
                </a:solidFill>
              </a:defRPr>
            </a:lvl1pPr>
            <a:lvl3pPr>
              <a:defRPr sz="1400">
                <a:solidFill>
                  <a:srgbClr val="4F4F4F"/>
                </a:solidFill>
              </a:defRPr>
            </a:lvl3pPr>
            <a:lvl4pPr>
              <a:defRPr sz="1200">
                <a:solidFill>
                  <a:srgbClr val="4F4F4F"/>
                </a:solidFill>
              </a:defRPr>
            </a:lvl4pPr>
            <a:lvl5pPr>
              <a:defRPr sz="110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6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C33B24-FFC4-430E-B816-CAE2BE77204D}"/>
              </a:ext>
            </a:extLst>
          </p:cNvPr>
          <p:cNvSpPr txBox="1"/>
          <p:nvPr userDrawn="1"/>
        </p:nvSpPr>
        <p:spPr>
          <a:xfrm>
            <a:off x="8250501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D17731-32F1-4BFD-9063-9C8631C53931}"/>
              </a:ext>
            </a:extLst>
          </p:cNvPr>
          <p:cNvSpPr txBox="1"/>
          <p:nvPr userDrawn="1"/>
        </p:nvSpPr>
        <p:spPr>
          <a:xfrm>
            <a:off x="7816223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pic>
        <p:nvPicPr>
          <p:cNvPr id="6" name="Picture 5" descr="A picture containing blur, light, night sky  Description automatically generated">
            <a:extLst>
              <a:ext uri="{FF2B5EF4-FFF2-40B4-BE49-F238E27FC236}">
                <a16:creationId xmlns:a16="http://schemas.microsoft.com/office/drawing/2014/main" id="{F350CF4B-25C5-4EEF-8C46-8287F75039E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63000" y="0"/>
            <a:ext cx="3429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228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D04627-271B-4124-8DA3-7DEADAE83C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50258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FB4DB0EE-31DD-4CF2-8D16-0CB719CAACE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0695" y="1267316"/>
            <a:ext cx="11301984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>
                <a:solidFill>
                  <a:srgbClr val="4F4F4F"/>
                </a:solidFill>
              </a:defRPr>
            </a:lvl1pPr>
            <a:lvl3pPr>
              <a:defRPr>
                <a:solidFill>
                  <a:srgbClr val="4F4F4F"/>
                </a:solidFill>
              </a:defRPr>
            </a:lvl3pPr>
            <a:lvl4pPr>
              <a:defRPr>
                <a:solidFill>
                  <a:srgbClr val="4F4F4F"/>
                </a:solidFill>
              </a:defRPr>
            </a:lvl4pPr>
            <a:lvl5pPr>
              <a:defRPr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80AF77-8881-4D64-84B4-202EE85498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4172995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3F8E530-D75A-46F4-B90C-E5D224A3AF67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6137407" y="1267316"/>
            <a:ext cx="5605272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C2B59ED-0CF2-44C1-89C5-0FE3AE61D5A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0695" y="1267316"/>
            <a:ext cx="5605272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D444FE-B3AF-4C9D-BB1F-6C5C34B893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633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, night sky  Description automatically generated">
            <a:extLst>
              <a:ext uri="{FF2B5EF4-FFF2-40B4-BE49-F238E27FC236}">
                <a16:creationId xmlns:a16="http://schemas.microsoft.com/office/drawing/2014/main" id="{D52189CD-8780-4579-A5D6-8969E002E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04064B7-1FCF-404F-93FA-C87E7D20DF2A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4">
            <a:alphaModFix amt="1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598" r="78163"/>
          <a:stretch/>
        </p:blipFill>
        <p:spPr>
          <a:xfrm>
            <a:off x="-1" y="99495"/>
            <a:ext cx="4483517" cy="6526535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27FC806-86AD-441C-993A-F8BC4DA7FF1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5219" y="687934"/>
            <a:ext cx="1247948" cy="37792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0BEACDF-3549-48A5-B379-46D6879709E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8E025B61-5AE6-4DFA-98E7-193768D02AD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21768" y="3570339"/>
            <a:ext cx="8012832" cy="820686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0" indent="0"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9C9E91F-423D-4101-8612-2CC3542351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0808" y="4651814"/>
            <a:ext cx="5023792" cy="75838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marL="0" lv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4C1D878-B6B2-4BEA-8A35-80F1F5B409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89385"/>
            <a:ext cx="8012832" cy="1008409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i="0" spc="-40">
                <a:solidFill>
                  <a:srgbClr val="FFFFFF"/>
                </a:solidFill>
              </a:defRPr>
            </a:lvl1pPr>
          </a:lstStyle>
          <a:p>
            <a:r>
              <a:rPr lang="en-US" sz="3200" spc="-40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IDC Presentation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2299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C2CEBC36-76BD-4E28-9823-0C6DF0045E6F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8096308" y="1267316"/>
            <a:ext cx="3662876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FDBF343-5C75-40F3-B587-66FF9388795B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4268501" y="1267316"/>
            <a:ext cx="3662876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21BFEF45-0095-44CB-AA3B-D648DBF55D98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440695" y="1267316"/>
            <a:ext cx="3662876" cy="49868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D63E73-F388-4A84-A626-D9B5BE6146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0444412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58DB134-8100-40AF-8393-3ECB225340B4}"/>
              </a:ext>
            </a:extLst>
          </p:cNvPr>
          <p:cNvSpPr>
            <a:spLocks noGrp="1"/>
          </p:cNvSpPr>
          <p:nvPr>
            <p:ph idx="38" hasCustomPrompt="1"/>
          </p:nvPr>
        </p:nvSpPr>
        <p:spPr>
          <a:xfrm>
            <a:off x="6137407" y="3803329"/>
            <a:ext cx="5605272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D56F4DB1-2C52-4809-B2C3-5E600287816B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440693" y="3803329"/>
            <a:ext cx="5605272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D24A2B3-9564-42BF-9AC5-93108EBD6211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6137407" y="1271376"/>
            <a:ext cx="5605272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36909EF-FDF1-42D6-9315-99EA7821E96C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440693" y="1271379"/>
            <a:ext cx="5605272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DEAA3B-B7C0-4CA0-8088-660BDFD6EE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4407300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BCCAF88-8031-446E-AE35-544177926B7A}"/>
              </a:ext>
            </a:extLst>
          </p:cNvPr>
          <p:cNvSpPr>
            <a:spLocks noGrp="1"/>
          </p:cNvSpPr>
          <p:nvPr>
            <p:ph idx="42" hasCustomPrompt="1"/>
          </p:nvPr>
        </p:nvSpPr>
        <p:spPr>
          <a:xfrm>
            <a:off x="8096308" y="1271378"/>
            <a:ext cx="3662876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5EA4789F-FFE0-4610-A1EA-654FD74D8C82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4268501" y="1271379"/>
            <a:ext cx="3662876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158C1D90-54C2-4D2E-9ECC-DF90378F9264}"/>
              </a:ext>
            </a:extLst>
          </p:cNvPr>
          <p:cNvSpPr>
            <a:spLocks noGrp="1"/>
          </p:cNvSpPr>
          <p:nvPr>
            <p:ph idx="44" hasCustomPrompt="1"/>
          </p:nvPr>
        </p:nvSpPr>
        <p:spPr>
          <a:xfrm>
            <a:off x="8096308" y="3803329"/>
            <a:ext cx="3662876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4DEA867-CE8F-4DA9-AF1C-1DAF8DEA08B4}"/>
              </a:ext>
            </a:extLst>
          </p:cNvPr>
          <p:cNvSpPr>
            <a:spLocks noGrp="1"/>
          </p:cNvSpPr>
          <p:nvPr>
            <p:ph idx="43" hasCustomPrompt="1"/>
          </p:nvPr>
        </p:nvSpPr>
        <p:spPr>
          <a:xfrm>
            <a:off x="440693" y="3803329"/>
            <a:ext cx="3662876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F575AC6E-61A4-478B-AF8C-14E32906E86B}"/>
              </a:ext>
            </a:extLst>
          </p:cNvPr>
          <p:cNvSpPr>
            <a:spLocks noGrp="1"/>
          </p:cNvSpPr>
          <p:nvPr>
            <p:ph idx="45" hasCustomPrompt="1"/>
          </p:nvPr>
        </p:nvSpPr>
        <p:spPr>
          <a:xfrm>
            <a:off x="4268501" y="3803329"/>
            <a:ext cx="3662876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2F7EE4E-5299-4844-AE48-C6BBD9D9ED78}"/>
              </a:ext>
            </a:extLst>
          </p:cNvPr>
          <p:cNvSpPr>
            <a:spLocks noGrp="1"/>
          </p:cNvSpPr>
          <p:nvPr>
            <p:ph idx="40" hasCustomPrompt="1"/>
          </p:nvPr>
        </p:nvSpPr>
        <p:spPr>
          <a:xfrm>
            <a:off x="440693" y="1271378"/>
            <a:ext cx="3662876" cy="2450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9pPr>
              <a:defRPr lang="en-US" dirty="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716E83-9059-4930-A7EA-E985C4607E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6287407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Righ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5">
            <a:extLst>
              <a:ext uri="{FF2B5EF4-FFF2-40B4-BE49-F238E27FC236}">
                <a16:creationId xmlns:a16="http://schemas.microsoft.com/office/drawing/2014/main" id="{9F60C9E4-2590-4479-B30F-BD583920E914}"/>
              </a:ext>
            </a:extLst>
          </p:cNvPr>
          <p:cNvSpPr/>
          <p:nvPr userDrawn="1"/>
        </p:nvSpPr>
        <p:spPr>
          <a:xfrm>
            <a:off x="8642845" y="1594037"/>
            <a:ext cx="3099834" cy="4649724"/>
          </a:xfrm>
          <a:custGeom>
            <a:avLst/>
            <a:gdLst/>
            <a:ahLst/>
            <a:cxnLst/>
            <a:rect l="l" t="t" r="r" b="b"/>
            <a:pathLst>
              <a:path w="1572879" h="2063082">
                <a:moveTo>
                  <a:pt x="0" y="0"/>
                </a:moveTo>
                <a:lnTo>
                  <a:pt x="1572879" y="0"/>
                </a:lnTo>
                <a:lnTo>
                  <a:pt x="1572879" y="2063082"/>
                </a:lnTo>
                <a:lnTo>
                  <a:pt x="0" y="2063082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endParaRPr lang="en-US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606EC5C-34AD-4131-B379-33C0F0FAD8FA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8772266" y="1731189"/>
            <a:ext cx="2840995" cy="43754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1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050">
                <a:solidFill>
                  <a:schemeClr val="bg1"/>
                </a:solidFill>
              </a:defRPr>
            </a:lvl5pPr>
            <a:lvl9pPr>
              <a:spcBef>
                <a:spcPts val="600"/>
              </a:spcBef>
              <a:buClr>
                <a:schemeClr val="bg1"/>
              </a:buClr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C302A6-0E8F-4F7F-8F1C-54B0D0D33C6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0694" y="1594037"/>
            <a:ext cx="8072732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6B6983-1FC6-42E7-80AB-52D879C8A31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0"/>
              </a:spcBef>
              <a:defRPr lang="en-IN" sz="1600" b="1" dirty="0">
                <a:solidFill>
                  <a:srgbClr val="4F4F4F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53241C-FB51-42BA-8CDD-574040216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8439365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Lef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5">
            <a:extLst>
              <a:ext uri="{FF2B5EF4-FFF2-40B4-BE49-F238E27FC236}">
                <a16:creationId xmlns:a16="http://schemas.microsoft.com/office/drawing/2014/main" id="{9F60C9E4-2590-4479-B30F-BD583920E914}"/>
              </a:ext>
            </a:extLst>
          </p:cNvPr>
          <p:cNvSpPr/>
          <p:nvPr userDrawn="1"/>
        </p:nvSpPr>
        <p:spPr>
          <a:xfrm>
            <a:off x="440694" y="1603665"/>
            <a:ext cx="3099834" cy="4649724"/>
          </a:xfrm>
          <a:custGeom>
            <a:avLst/>
            <a:gdLst/>
            <a:ahLst/>
            <a:cxnLst/>
            <a:rect l="l" t="t" r="r" b="b"/>
            <a:pathLst>
              <a:path w="1572879" h="2063082">
                <a:moveTo>
                  <a:pt x="0" y="0"/>
                </a:moveTo>
                <a:lnTo>
                  <a:pt x="1572879" y="0"/>
                </a:lnTo>
                <a:lnTo>
                  <a:pt x="1572879" y="2063082"/>
                </a:lnTo>
                <a:lnTo>
                  <a:pt x="0" y="2063082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endParaRPr lang="en-US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60428391-5356-408E-BF4F-18FDA2FF0CE0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3669947" y="1603665"/>
            <a:ext cx="8072732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05B722A5-BB7B-40A8-9677-0713A3ABC906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570114" y="1733954"/>
            <a:ext cx="2840995" cy="43754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1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050">
                <a:solidFill>
                  <a:schemeClr val="bg1"/>
                </a:solidFill>
              </a:defRPr>
            </a:lvl5pPr>
            <a:lvl9pPr>
              <a:spcBef>
                <a:spcPts val="600"/>
              </a:spcBef>
              <a:buClr>
                <a:schemeClr val="bg1"/>
              </a:buClr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6B6983-1FC6-42E7-80AB-52D879C8A31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CB1E5F-8274-493D-AD0B-C66C310ED2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6137194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EDD95DA8-B725-44CC-9A61-F7C757F6E9D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0695" y="1603666"/>
            <a:ext cx="11301984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250005-B4DA-41D7-8A44-DD06BAC650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114F69-5DE5-4EB2-B5F8-E592B0E5A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0434857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9B32F1-EE30-4D8D-B4D6-EBE513AFCFBF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6137407" y="1601838"/>
            <a:ext cx="5605272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ED89774-1ECC-47F1-806F-4A8EB7191E0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40693" y="1601838"/>
            <a:ext cx="5605272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6B6983-1FC6-42E7-80AB-52D879C8A31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575BBC-DD4F-477A-8705-FBF539A8E4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167099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A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D792C9-B75F-4A4E-9C5D-F95548DFE796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8865137" y="1601839"/>
            <a:ext cx="2877542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C38BF28-CEAE-4181-899A-F641270E75EE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440695" y="1601839"/>
            <a:ext cx="8311010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6B6983-1FC6-42E7-80AB-52D879C8A31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58A99F-D4A7-4094-83CA-23C16BFF10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21374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B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41C450F-05DE-4232-993B-38B46B0FDDEC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3431669" y="1601838"/>
            <a:ext cx="8311010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8E0CCC1A-EB40-4D51-821D-CCD610D80D19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440693" y="1601838"/>
            <a:ext cx="2877542" cy="4649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B6B6983-1FC6-42E7-80AB-52D879C8A31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071256-DF53-49C0-9717-63EA32CC6E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6328415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25D4083-5615-4257-B121-1B7235C1DB15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440695" y="1601838"/>
            <a:ext cx="3662876" cy="46497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16B7350B-7BFD-4D9A-AB4D-A1B81124F463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4260249" y="1601838"/>
            <a:ext cx="3662876" cy="46497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FBFF7156-9380-4452-BB05-C4400BA60BE9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8079803" y="1601838"/>
            <a:ext cx="3662876" cy="46497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D64EDDAA-E704-48FD-8BEB-BE2B39EF941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33F28EE-C83D-4D73-BE7A-5A22541FAC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27993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Solu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, night sky  Description automatically generated">
            <a:extLst>
              <a:ext uri="{FF2B5EF4-FFF2-40B4-BE49-F238E27FC236}">
                <a16:creationId xmlns:a16="http://schemas.microsoft.com/office/drawing/2014/main" id="{D52189CD-8780-4579-A5D6-8969E002E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04064B7-1FCF-404F-93FA-C87E7D20DF2A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4">
            <a:alphaModFix amt="1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598" r="78163"/>
          <a:stretch/>
        </p:blipFill>
        <p:spPr>
          <a:xfrm>
            <a:off x="-1" y="99495"/>
            <a:ext cx="4483517" cy="6526535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27FC806-86AD-441C-993A-F8BC4DA7FF1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5219" y="687934"/>
            <a:ext cx="1247948" cy="37792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0BEACDF-3549-48A5-B379-46D6879709E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D3D04A6A-E7E0-4125-8553-86645A8BEE5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42653" y="2107576"/>
            <a:ext cx="2971800" cy="297572"/>
          </a:xfrm>
          <a:prstGeom prst="rect">
            <a:avLst/>
          </a:prstGeom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1511162-D9B2-46E9-AB82-667BADD25ED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21768" y="3570339"/>
            <a:ext cx="8012832" cy="820686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0" indent="0"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26F7FE-ABF5-4F60-A029-3E0C716C07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89386"/>
            <a:ext cx="8012832" cy="1008409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i="0" spc="-40" dirty="0">
                <a:solidFill>
                  <a:srgbClr val="FFFFFF"/>
                </a:solidFill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en-US" sz="3200" spc="-40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Custom Solutions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DBE4528-5E32-4AE1-AE1C-DE176D5E99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0808" y="4651814"/>
            <a:ext cx="5023792" cy="75838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marL="0" lv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913881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95E383AF-7C02-484C-9866-A0C9C6CFD122}"/>
              </a:ext>
            </a:extLst>
          </p:cNvPr>
          <p:cNvSpPr>
            <a:spLocks noGrp="1"/>
          </p:cNvSpPr>
          <p:nvPr>
            <p:ph idx="42" hasCustomPrompt="1"/>
          </p:nvPr>
        </p:nvSpPr>
        <p:spPr>
          <a:xfrm>
            <a:off x="6159648" y="3995738"/>
            <a:ext cx="5583031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7B258EE-6D40-4690-9CA5-54EB1650101B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440695" y="3995738"/>
            <a:ext cx="5583031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B18FD1B-2794-46F6-8F4D-FF8B073860D0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440695" y="1601838"/>
            <a:ext cx="5583031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77566E65-9501-49ED-8066-4F7D6AA00AD3}"/>
              </a:ext>
            </a:extLst>
          </p:cNvPr>
          <p:cNvSpPr>
            <a:spLocks noGrp="1"/>
          </p:cNvSpPr>
          <p:nvPr>
            <p:ph idx="40" hasCustomPrompt="1"/>
          </p:nvPr>
        </p:nvSpPr>
        <p:spPr>
          <a:xfrm>
            <a:off x="6159648" y="1601838"/>
            <a:ext cx="5583031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D64EDDAA-E704-48FD-8BEB-BE2B39EF941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79AB7E-F074-464F-AE4D-4E1E3A319B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837483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ADCFB3DE-B902-4B98-A5B1-DCBBD55BEAD0}"/>
              </a:ext>
            </a:extLst>
          </p:cNvPr>
          <p:cNvSpPr>
            <a:spLocks noGrp="1"/>
          </p:cNvSpPr>
          <p:nvPr>
            <p:ph idx="47" hasCustomPrompt="1"/>
          </p:nvPr>
        </p:nvSpPr>
        <p:spPr>
          <a:xfrm>
            <a:off x="4260249" y="1601838"/>
            <a:ext cx="3662876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F2BC5C2-171C-4AAE-AEA5-54B47D1CF7C8}"/>
              </a:ext>
            </a:extLst>
          </p:cNvPr>
          <p:cNvSpPr>
            <a:spLocks noGrp="1"/>
          </p:cNvSpPr>
          <p:nvPr>
            <p:ph idx="49" hasCustomPrompt="1"/>
          </p:nvPr>
        </p:nvSpPr>
        <p:spPr>
          <a:xfrm>
            <a:off x="440695" y="3995738"/>
            <a:ext cx="3662876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3E144E68-B79E-4249-AED1-FCC19308BDFE}"/>
              </a:ext>
            </a:extLst>
          </p:cNvPr>
          <p:cNvSpPr>
            <a:spLocks noGrp="1"/>
          </p:cNvSpPr>
          <p:nvPr>
            <p:ph idx="51" hasCustomPrompt="1"/>
          </p:nvPr>
        </p:nvSpPr>
        <p:spPr>
          <a:xfrm>
            <a:off x="4260249" y="3995738"/>
            <a:ext cx="3662876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D8F29E6-1C45-4F79-90AE-35E82BA24AA5}"/>
              </a:ext>
            </a:extLst>
          </p:cNvPr>
          <p:cNvSpPr>
            <a:spLocks noGrp="1"/>
          </p:cNvSpPr>
          <p:nvPr>
            <p:ph idx="40" hasCustomPrompt="1"/>
          </p:nvPr>
        </p:nvSpPr>
        <p:spPr>
          <a:xfrm>
            <a:off x="440695" y="1601838"/>
            <a:ext cx="3662876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BF693784-1A32-4DCD-AA7F-CB390DA10D45}"/>
              </a:ext>
            </a:extLst>
          </p:cNvPr>
          <p:cNvSpPr>
            <a:spLocks noGrp="1"/>
          </p:cNvSpPr>
          <p:nvPr>
            <p:ph idx="48" hasCustomPrompt="1"/>
          </p:nvPr>
        </p:nvSpPr>
        <p:spPr>
          <a:xfrm>
            <a:off x="8079803" y="1601838"/>
            <a:ext cx="3662876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8DD10C5A-1848-4FB9-82B2-DBED4380F06C}"/>
              </a:ext>
            </a:extLst>
          </p:cNvPr>
          <p:cNvSpPr>
            <a:spLocks noGrp="1"/>
          </p:cNvSpPr>
          <p:nvPr>
            <p:ph idx="50" hasCustomPrompt="1"/>
          </p:nvPr>
        </p:nvSpPr>
        <p:spPr>
          <a:xfrm>
            <a:off x="8079803" y="3995738"/>
            <a:ext cx="3662876" cy="22585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D64EDDAA-E704-48FD-8BEB-BE2B39EF941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40695" y="1259016"/>
            <a:ext cx="11301984" cy="238720"/>
          </a:xfrm>
        </p:spPr>
        <p:txBody>
          <a:bodyPr vert="horz" lIns="0" tIns="0" rIns="0" bIns="0" rtlCol="0" anchor="t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9C3DB5-71B7-45DC-A784-AB906120A6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25706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32C0A4DC-C811-49C0-B1EA-009AE3F9350B}"/>
              </a:ext>
            </a:extLst>
          </p:cNvPr>
          <p:cNvSpPr>
            <a:spLocks noGrp="1"/>
          </p:cNvSpPr>
          <p:nvPr>
            <p:ph idx="40" hasCustomPrompt="1"/>
          </p:nvPr>
        </p:nvSpPr>
        <p:spPr>
          <a:xfrm>
            <a:off x="440692" y="1862138"/>
            <a:ext cx="11301984" cy="4390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E5F15AD-3BCE-4FC2-A92B-BB2A3DBBCFD7}"/>
              </a:ext>
            </a:extLst>
          </p:cNvPr>
          <p:cNvSpPr/>
          <p:nvPr userDrawn="1"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endParaRPr lang="en-US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EE1AC75-84F3-4086-AC45-61D99D10DE3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F82C9D-2375-4405-8F12-124E53A0B5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006025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533E50-C569-48E3-8429-6B9B60DACB11}"/>
              </a:ext>
            </a:extLst>
          </p:cNvPr>
          <p:cNvSpPr>
            <a:spLocks noGrp="1"/>
          </p:cNvSpPr>
          <p:nvPr>
            <p:ph idx="40" hasCustomPrompt="1"/>
          </p:nvPr>
        </p:nvSpPr>
        <p:spPr>
          <a:xfrm>
            <a:off x="440693" y="1862138"/>
            <a:ext cx="5563625" cy="4390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D4EF7CD-18BB-4EAD-835B-41257B4989E3}"/>
              </a:ext>
            </a:extLst>
          </p:cNvPr>
          <p:cNvSpPr>
            <a:spLocks noGrp="1"/>
          </p:cNvSpPr>
          <p:nvPr>
            <p:ph idx="43" hasCustomPrompt="1"/>
          </p:nvPr>
        </p:nvSpPr>
        <p:spPr>
          <a:xfrm>
            <a:off x="6179055" y="1862138"/>
            <a:ext cx="5563625" cy="4390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0E45ADF8-7E97-411D-9315-8BDDF41425BD}"/>
              </a:ext>
            </a:extLst>
          </p:cNvPr>
          <p:cNvSpPr/>
          <p:nvPr userDrawn="1"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3FC2F9A-52A6-4BA3-87B5-2346738EEC1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BC2EAD4-9F41-41E4-9476-144DADEA29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8855248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7853CB8-E7FF-4D13-946B-F16C9462442B}"/>
              </a:ext>
            </a:extLst>
          </p:cNvPr>
          <p:cNvSpPr>
            <a:spLocks noGrp="1"/>
          </p:cNvSpPr>
          <p:nvPr>
            <p:ph idx="45" hasCustomPrompt="1"/>
          </p:nvPr>
        </p:nvSpPr>
        <p:spPr>
          <a:xfrm>
            <a:off x="4255910" y="1862138"/>
            <a:ext cx="3671554" cy="4390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2C0B06A-29C1-4BC2-A3EF-A985F4ED3227}"/>
              </a:ext>
            </a:extLst>
          </p:cNvPr>
          <p:cNvSpPr>
            <a:spLocks noGrp="1"/>
          </p:cNvSpPr>
          <p:nvPr>
            <p:ph idx="40" hasCustomPrompt="1"/>
          </p:nvPr>
        </p:nvSpPr>
        <p:spPr>
          <a:xfrm>
            <a:off x="440693" y="1862138"/>
            <a:ext cx="3671554" cy="4390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DAEE555-E78B-4EEB-94B3-8A89DE4D38D6}"/>
              </a:ext>
            </a:extLst>
          </p:cNvPr>
          <p:cNvSpPr>
            <a:spLocks noGrp="1"/>
          </p:cNvSpPr>
          <p:nvPr>
            <p:ph idx="46" hasCustomPrompt="1"/>
          </p:nvPr>
        </p:nvSpPr>
        <p:spPr>
          <a:xfrm>
            <a:off x="8071125" y="1862138"/>
            <a:ext cx="3671554" cy="4390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6562BE3-A0CC-42DF-B9ED-80FE81E9A629}"/>
              </a:ext>
            </a:extLst>
          </p:cNvPr>
          <p:cNvSpPr/>
          <p:nvPr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816265C6-4C0F-497C-80DD-75D97F87DAC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82F2DF-BBE8-42EE-A9A4-EB8A4E948E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40654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E3C5BD90-E0BF-4AFC-9144-C696EE7EBCD9}"/>
              </a:ext>
            </a:extLst>
          </p:cNvPr>
          <p:cNvSpPr>
            <a:spLocks noGrp="1"/>
          </p:cNvSpPr>
          <p:nvPr>
            <p:ph idx="50" hasCustomPrompt="1"/>
          </p:nvPr>
        </p:nvSpPr>
        <p:spPr>
          <a:xfrm>
            <a:off x="6164839" y="1852594"/>
            <a:ext cx="5577840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959406AB-934C-4902-98A9-FEF8AA5365B1}"/>
              </a:ext>
            </a:extLst>
          </p:cNvPr>
          <p:cNvSpPr>
            <a:spLocks noGrp="1"/>
          </p:cNvSpPr>
          <p:nvPr>
            <p:ph idx="52" hasCustomPrompt="1"/>
          </p:nvPr>
        </p:nvSpPr>
        <p:spPr>
          <a:xfrm>
            <a:off x="6164839" y="4091337"/>
            <a:ext cx="5577840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9180E786-C9DC-4136-8F71-DE5CB9E9D8C9}"/>
              </a:ext>
            </a:extLst>
          </p:cNvPr>
          <p:cNvSpPr>
            <a:spLocks noGrp="1"/>
          </p:cNvSpPr>
          <p:nvPr>
            <p:ph idx="49" hasCustomPrompt="1"/>
          </p:nvPr>
        </p:nvSpPr>
        <p:spPr>
          <a:xfrm>
            <a:off x="440695" y="1852594"/>
            <a:ext cx="5577840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6668371B-862D-4810-9FF4-FFAE8B2DBEBA}"/>
              </a:ext>
            </a:extLst>
          </p:cNvPr>
          <p:cNvSpPr>
            <a:spLocks noGrp="1"/>
          </p:cNvSpPr>
          <p:nvPr>
            <p:ph idx="51" hasCustomPrompt="1"/>
          </p:nvPr>
        </p:nvSpPr>
        <p:spPr>
          <a:xfrm>
            <a:off x="440695" y="4091337"/>
            <a:ext cx="5577840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6562BE3-A0CC-42DF-B9ED-80FE81E9A629}"/>
              </a:ext>
            </a:extLst>
          </p:cNvPr>
          <p:cNvSpPr/>
          <p:nvPr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0E7B4D4-88FF-4416-8960-557E60BE08C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B54877C-D291-431F-9A01-3DF9886ADE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8866901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Blu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2905FD2-F023-49DE-9D26-5573C8330918}"/>
              </a:ext>
            </a:extLst>
          </p:cNvPr>
          <p:cNvSpPr>
            <a:spLocks noGrp="1"/>
          </p:cNvSpPr>
          <p:nvPr>
            <p:ph idx="51" hasCustomPrompt="1"/>
          </p:nvPr>
        </p:nvSpPr>
        <p:spPr>
          <a:xfrm>
            <a:off x="8079803" y="4091337"/>
            <a:ext cx="3662876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40E8D30-B9CE-43F5-8BBD-1B9FFD053155}"/>
              </a:ext>
            </a:extLst>
          </p:cNvPr>
          <p:cNvSpPr>
            <a:spLocks noGrp="1"/>
          </p:cNvSpPr>
          <p:nvPr>
            <p:ph idx="50" hasCustomPrompt="1"/>
          </p:nvPr>
        </p:nvSpPr>
        <p:spPr>
          <a:xfrm>
            <a:off x="440695" y="4091337"/>
            <a:ext cx="3662876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86A02C29-F203-439E-BB7C-8595471D1FD4}"/>
              </a:ext>
            </a:extLst>
          </p:cNvPr>
          <p:cNvSpPr>
            <a:spLocks noGrp="1"/>
          </p:cNvSpPr>
          <p:nvPr>
            <p:ph idx="52" hasCustomPrompt="1"/>
          </p:nvPr>
        </p:nvSpPr>
        <p:spPr>
          <a:xfrm>
            <a:off x="4260249" y="4091337"/>
            <a:ext cx="3662876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18A619EC-E969-489E-9569-EF4069ACEF71}"/>
              </a:ext>
            </a:extLst>
          </p:cNvPr>
          <p:cNvSpPr>
            <a:spLocks noGrp="1"/>
          </p:cNvSpPr>
          <p:nvPr>
            <p:ph idx="48" hasCustomPrompt="1"/>
          </p:nvPr>
        </p:nvSpPr>
        <p:spPr>
          <a:xfrm>
            <a:off x="4260249" y="1857261"/>
            <a:ext cx="3662876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70CA4BFA-E095-477F-86B9-B92CFC434C92}"/>
              </a:ext>
            </a:extLst>
          </p:cNvPr>
          <p:cNvSpPr>
            <a:spLocks noGrp="1"/>
          </p:cNvSpPr>
          <p:nvPr>
            <p:ph idx="40" hasCustomPrompt="1"/>
          </p:nvPr>
        </p:nvSpPr>
        <p:spPr>
          <a:xfrm>
            <a:off x="440695" y="1857258"/>
            <a:ext cx="3662876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D0D9E192-49BA-4081-B3E2-8F298F661CF0}"/>
              </a:ext>
            </a:extLst>
          </p:cNvPr>
          <p:cNvSpPr>
            <a:spLocks noGrp="1"/>
          </p:cNvSpPr>
          <p:nvPr>
            <p:ph idx="49" hasCustomPrompt="1"/>
          </p:nvPr>
        </p:nvSpPr>
        <p:spPr>
          <a:xfrm>
            <a:off x="8079803" y="1857261"/>
            <a:ext cx="3662876" cy="21610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6562BE3-A0CC-42DF-B9ED-80FE81E9A629}"/>
              </a:ext>
            </a:extLst>
          </p:cNvPr>
          <p:cNvSpPr/>
          <p:nvPr/>
        </p:nvSpPr>
        <p:spPr>
          <a:xfrm>
            <a:off x="423443" y="1228872"/>
            <a:ext cx="11351255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pPr lvl="0"/>
            <a:endParaRPr lang="en-US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0F471EF-2B1F-4A95-8634-55EE0C7FF78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8370" y="1394963"/>
            <a:ext cx="11201400" cy="233205"/>
          </a:xfrm>
        </p:spPr>
        <p:txBody>
          <a:bodyPr vert="horz" lIns="0" tIns="0" rIns="0" bIns="0" rtlCol="0" anchor="ctr">
            <a:noAutofit/>
          </a:bodyPr>
          <a:lstStyle>
            <a:lvl1pPr>
              <a:defRPr lang="en-IN" sz="1600" b="1" dirty="0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49B44A-0067-4759-BD08-B01E016205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4349899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ef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4">
            <a:extLst>
              <a:ext uri="{FF2B5EF4-FFF2-40B4-BE49-F238E27FC236}">
                <a16:creationId xmlns:a16="http://schemas.microsoft.com/office/drawing/2014/main" id="{1B63225E-DDC2-40C3-9ED8-C4BC9A11E27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1055" y="0"/>
            <a:ext cx="2819400" cy="6858000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endParaRPr lang="en-US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95FF0BFF-DA9A-45C3-8FF6-B646B3A7918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9323" y="579748"/>
            <a:ext cx="4038600" cy="5621027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979DD086-6FC9-4A14-9E84-1E66111CE8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F66DC523-BE4C-45D4-9A81-43EEF447AA8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C2202EE-69F7-4E96-BA1C-499C362BD33D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50F623-62D4-400E-8A9E-E553DDCD2D8C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7630C49-4B8E-4C74-82B6-3527E2A1F0D1}"/>
              </a:ext>
            </a:extLst>
          </p:cNvPr>
          <p:cNvSpPr>
            <a:spLocks noGrp="1"/>
          </p:cNvSpPr>
          <p:nvPr>
            <p:ph idx="51" hasCustomPrompt="1"/>
          </p:nvPr>
        </p:nvSpPr>
        <p:spPr>
          <a:xfrm>
            <a:off x="4801748" y="1776262"/>
            <a:ext cx="6940931" cy="4424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052426A-398C-48F5-B3F2-0481DD19DFA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803128" y="1483289"/>
            <a:ext cx="6939550" cy="2387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781208-2495-4F8B-94DA-0BE2419EA4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3128" y="579749"/>
            <a:ext cx="6939550" cy="849289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67739629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ft_Larg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4">
            <a:extLst>
              <a:ext uri="{FF2B5EF4-FFF2-40B4-BE49-F238E27FC236}">
                <a16:creationId xmlns:a16="http://schemas.microsoft.com/office/drawing/2014/main" id="{1B63225E-DDC2-40C3-9ED8-C4BC9A11E270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1055" y="0"/>
            <a:ext cx="2819400" cy="6858000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endParaRPr lang="en-US"/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F7DA63DA-756E-4E53-9C00-EC44ADE7DAC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9323" y="579748"/>
            <a:ext cx="5646678" cy="5621027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4857BD17-46AE-41CD-AB6E-0F11758E72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52626C68-DA14-4DDA-83C7-DFB696800C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884B6F8-4857-4ABC-ABAB-CB3DA3152809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CCE039-7950-4377-8224-CDF1EBB91F6C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92FFEC13-219C-44F8-B513-35C35618DBB3}"/>
              </a:ext>
            </a:extLst>
          </p:cNvPr>
          <p:cNvSpPr>
            <a:spLocks noGrp="1"/>
          </p:cNvSpPr>
          <p:nvPr>
            <p:ph idx="51" hasCustomPrompt="1"/>
          </p:nvPr>
        </p:nvSpPr>
        <p:spPr>
          <a:xfrm>
            <a:off x="6456038" y="1776262"/>
            <a:ext cx="5286639" cy="4424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052426A-398C-48F5-B3F2-0481DD19DFA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56040" y="1484553"/>
            <a:ext cx="5286638" cy="2387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A16372-E09E-4FC0-A26B-67C05FDD78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6040" y="582275"/>
            <a:ext cx="5286638" cy="849289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624356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igh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6">
            <a:extLst>
              <a:ext uri="{FF2B5EF4-FFF2-40B4-BE49-F238E27FC236}">
                <a16:creationId xmlns:a16="http://schemas.microsoft.com/office/drawing/2014/main" id="{81EED8B9-D084-415B-AAE0-E1049377AB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53400" y="-1"/>
            <a:ext cx="4038600" cy="68580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Graphic 15">
            <a:extLst>
              <a:ext uri="{FF2B5EF4-FFF2-40B4-BE49-F238E27FC236}">
                <a16:creationId xmlns:a16="http://schemas.microsoft.com/office/drawing/2014/main" id="{96AE912C-E49A-46AA-BFE2-978447249C17}"/>
              </a:ext>
            </a:extLst>
          </p:cNvPr>
          <p:cNvSpPr/>
          <p:nvPr userDrawn="1"/>
        </p:nvSpPr>
        <p:spPr>
          <a:xfrm>
            <a:off x="449321" y="6347243"/>
            <a:ext cx="7494529" cy="226415"/>
          </a:xfrm>
          <a:custGeom>
            <a:avLst/>
            <a:gdLst>
              <a:gd name="connsiteX0" fmla="*/ 0 w 11296743"/>
              <a:gd name="connsiteY0" fmla="*/ 0 h 226415"/>
              <a:gd name="connsiteX1" fmla="*/ 885948 w 11296743"/>
              <a:gd name="connsiteY1" fmla="*/ 0 h 226415"/>
              <a:gd name="connsiteX2" fmla="*/ 889927 w 11296743"/>
              <a:gd name="connsiteY2" fmla="*/ 139 h 226415"/>
              <a:gd name="connsiteX3" fmla="*/ 895169 w 11296743"/>
              <a:gd name="connsiteY3" fmla="*/ 0 h 226415"/>
              <a:gd name="connsiteX4" fmla="*/ 1100206 w 11296743"/>
              <a:gd name="connsiteY4" fmla="*/ 130240 h 226415"/>
              <a:gd name="connsiteX5" fmla="*/ 1254965 w 11296743"/>
              <a:gd name="connsiteY5" fmla="*/ 226410 h 226415"/>
              <a:gd name="connsiteX6" fmla="*/ 11296744 w 11296743"/>
              <a:gd name="connsiteY6" fmla="*/ 226410 h 226415"/>
              <a:gd name="connsiteX0" fmla="*/ 0 w 11296744"/>
              <a:gd name="connsiteY0" fmla="*/ 0 h 226415"/>
              <a:gd name="connsiteX1" fmla="*/ 885948 w 11296744"/>
              <a:gd name="connsiteY1" fmla="*/ 0 h 226415"/>
              <a:gd name="connsiteX2" fmla="*/ 889927 w 11296744"/>
              <a:gd name="connsiteY2" fmla="*/ 139 h 226415"/>
              <a:gd name="connsiteX3" fmla="*/ 895169 w 11296744"/>
              <a:gd name="connsiteY3" fmla="*/ 0 h 226415"/>
              <a:gd name="connsiteX4" fmla="*/ 1100206 w 11296744"/>
              <a:gd name="connsiteY4" fmla="*/ 130240 h 226415"/>
              <a:gd name="connsiteX5" fmla="*/ 1254965 w 11296744"/>
              <a:gd name="connsiteY5" fmla="*/ 226410 h 226415"/>
              <a:gd name="connsiteX6" fmla="*/ 8666104 w 11296744"/>
              <a:gd name="connsiteY6" fmla="*/ 225007 h 226415"/>
              <a:gd name="connsiteX7" fmla="*/ 11296744 w 11296744"/>
              <a:gd name="connsiteY7" fmla="*/ 226410 h 226415"/>
              <a:gd name="connsiteX0" fmla="*/ 0 w 8666104"/>
              <a:gd name="connsiteY0" fmla="*/ 0 h 226415"/>
              <a:gd name="connsiteX1" fmla="*/ 885948 w 8666104"/>
              <a:gd name="connsiteY1" fmla="*/ 0 h 226415"/>
              <a:gd name="connsiteX2" fmla="*/ 889927 w 8666104"/>
              <a:gd name="connsiteY2" fmla="*/ 139 h 226415"/>
              <a:gd name="connsiteX3" fmla="*/ 895169 w 8666104"/>
              <a:gd name="connsiteY3" fmla="*/ 0 h 226415"/>
              <a:gd name="connsiteX4" fmla="*/ 1100206 w 8666104"/>
              <a:gd name="connsiteY4" fmla="*/ 130240 h 226415"/>
              <a:gd name="connsiteX5" fmla="*/ 1254965 w 8666104"/>
              <a:gd name="connsiteY5" fmla="*/ 226410 h 226415"/>
              <a:gd name="connsiteX6" fmla="*/ 8666104 w 8666104"/>
              <a:gd name="connsiteY6" fmla="*/ 225007 h 226415"/>
              <a:gd name="connsiteX0" fmla="*/ 0 w 8666104"/>
              <a:gd name="connsiteY0" fmla="*/ 0 h 226415"/>
              <a:gd name="connsiteX1" fmla="*/ 885948 w 8666104"/>
              <a:gd name="connsiteY1" fmla="*/ 0 h 226415"/>
              <a:gd name="connsiteX2" fmla="*/ 889927 w 8666104"/>
              <a:gd name="connsiteY2" fmla="*/ 139 h 226415"/>
              <a:gd name="connsiteX3" fmla="*/ 895169 w 8666104"/>
              <a:gd name="connsiteY3" fmla="*/ 0 h 226415"/>
              <a:gd name="connsiteX4" fmla="*/ 1100206 w 8666104"/>
              <a:gd name="connsiteY4" fmla="*/ 130240 h 226415"/>
              <a:gd name="connsiteX5" fmla="*/ 1254965 w 8666104"/>
              <a:gd name="connsiteY5" fmla="*/ 226410 h 226415"/>
              <a:gd name="connsiteX6" fmla="*/ 8666104 w 8666104"/>
              <a:gd name="connsiteY6" fmla="*/ 225007 h 226415"/>
              <a:gd name="connsiteX0" fmla="*/ 0 w 7494529"/>
              <a:gd name="connsiteY0" fmla="*/ 0 h 226415"/>
              <a:gd name="connsiteX1" fmla="*/ 885948 w 7494529"/>
              <a:gd name="connsiteY1" fmla="*/ 0 h 226415"/>
              <a:gd name="connsiteX2" fmla="*/ 889927 w 7494529"/>
              <a:gd name="connsiteY2" fmla="*/ 139 h 226415"/>
              <a:gd name="connsiteX3" fmla="*/ 895169 w 7494529"/>
              <a:gd name="connsiteY3" fmla="*/ 0 h 226415"/>
              <a:gd name="connsiteX4" fmla="*/ 1100206 w 7494529"/>
              <a:gd name="connsiteY4" fmla="*/ 130240 h 226415"/>
              <a:gd name="connsiteX5" fmla="*/ 1254965 w 7494529"/>
              <a:gd name="connsiteY5" fmla="*/ 226410 h 226415"/>
              <a:gd name="connsiteX6" fmla="*/ 7494529 w 7494529"/>
              <a:gd name="connsiteY6" fmla="*/ 225007 h 226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94529" h="226415">
                <a:moveTo>
                  <a:pt x="0" y="0"/>
                </a:moveTo>
                <a:lnTo>
                  <a:pt x="885948" y="0"/>
                </a:lnTo>
                <a:cubicBezTo>
                  <a:pt x="887438" y="0"/>
                  <a:pt x="888739" y="0"/>
                  <a:pt x="889927" y="139"/>
                </a:cubicBezTo>
                <a:cubicBezTo>
                  <a:pt x="891670" y="139"/>
                  <a:pt x="893413" y="0"/>
                  <a:pt x="895169" y="0"/>
                </a:cubicBezTo>
                <a:cubicBezTo>
                  <a:pt x="982987" y="-16"/>
                  <a:pt x="1062896" y="50742"/>
                  <a:pt x="1100206" y="130240"/>
                </a:cubicBezTo>
                <a:cubicBezTo>
                  <a:pt x="1128872" y="189510"/>
                  <a:pt x="1189129" y="226954"/>
                  <a:pt x="1254965" y="226410"/>
                </a:cubicBezTo>
                <a:lnTo>
                  <a:pt x="7494529" y="225007"/>
                </a:lnTo>
              </a:path>
            </a:pathLst>
          </a:custGeom>
          <a:noFill/>
          <a:ln w="12625" cap="flat">
            <a:solidFill>
              <a:srgbClr val="D9D9D9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6C1914F3-6061-4DF1-9937-3D20235AFC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C33B24-FFC4-430E-B816-CAE2BE77204D}"/>
              </a:ext>
            </a:extLst>
          </p:cNvPr>
          <p:cNvSpPr txBox="1"/>
          <p:nvPr userDrawn="1"/>
        </p:nvSpPr>
        <p:spPr>
          <a:xfrm>
            <a:off x="7568503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D17731-32F1-4BFD-9063-9C8631C53931}"/>
              </a:ext>
            </a:extLst>
          </p:cNvPr>
          <p:cNvSpPr txBox="1"/>
          <p:nvPr userDrawn="1"/>
        </p:nvSpPr>
        <p:spPr>
          <a:xfrm>
            <a:off x="7134225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ECB3C5DF-73DC-4C03-ABDA-A42788648F49}"/>
              </a:ext>
            </a:extLst>
          </p:cNvPr>
          <p:cNvSpPr>
            <a:spLocks noGrp="1"/>
          </p:cNvSpPr>
          <p:nvPr>
            <p:ph idx="51" hasCustomPrompt="1"/>
          </p:nvPr>
        </p:nvSpPr>
        <p:spPr>
          <a:xfrm>
            <a:off x="439316" y="1515577"/>
            <a:ext cx="7488000" cy="468519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052426A-398C-48F5-B3F2-0481DD19DFA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0695" y="1222606"/>
            <a:ext cx="7486619" cy="2387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IN" sz="1600" b="1" dirty="0"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>
              <a:spcBef>
                <a:spcPts val="0"/>
              </a:spcBef>
            </a:pPr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AD7422-67B7-40AB-A6ED-AB8D48E2D7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0695" y="306365"/>
            <a:ext cx="7486619" cy="849289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900366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ta Products - Tra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, night sky  Description automatically generated">
            <a:extLst>
              <a:ext uri="{FF2B5EF4-FFF2-40B4-BE49-F238E27FC236}">
                <a16:creationId xmlns:a16="http://schemas.microsoft.com/office/drawing/2014/main" id="{D52189CD-8780-4579-A5D6-8969E002E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04064B7-1FCF-404F-93FA-C87E7D20DF2A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4">
            <a:alphaModFix amt="1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598" r="78163"/>
          <a:stretch/>
        </p:blipFill>
        <p:spPr>
          <a:xfrm>
            <a:off x="-1" y="99495"/>
            <a:ext cx="4483517" cy="6526535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27FC806-86AD-441C-993A-F8BC4DA7FF1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5219" y="687934"/>
            <a:ext cx="1247948" cy="37792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0BEACDF-3549-48A5-B379-46D6879709E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5BF86D49-41D5-4CF2-BB73-6F6898959A6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001000" y="2110680"/>
            <a:ext cx="2016224" cy="284643"/>
          </a:xfrm>
          <a:prstGeom prst="rect">
            <a:avLst/>
          </a:prstGeom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33797EA-DAD5-426A-A7B7-71FD1971D4A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21768" y="3570339"/>
            <a:ext cx="8012832" cy="820686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0" indent="0"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81AB7-E984-42A2-8C57-C2DD5E2575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89386"/>
            <a:ext cx="8012832" cy="1008409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i="0" spc="-40">
                <a:solidFill>
                  <a:srgbClr val="FFFFFF"/>
                </a:solidFill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en-US" sz="3200" spc="-40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Data Solutions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7F26FBCB-8691-4C08-975F-D0A23BB760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0808" y="4651814"/>
            <a:ext cx="5023792" cy="75838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marL="0" lv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53066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ight_Slim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DD3348BD-9799-4204-9976-0CE749801F5D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9372600" y="0"/>
            <a:ext cx="2819400" cy="685800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1" name="Graphic 15">
            <a:extLst>
              <a:ext uri="{FF2B5EF4-FFF2-40B4-BE49-F238E27FC236}">
                <a16:creationId xmlns:a16="http://schemas.microsoft.com/office/drawing/2014/main" id="{A313B10E-991C-4E73-B535-4FC2F7A33E1C}"/>
              </a:ext>
            </a:extLst>
          </p:cNvPr>
          <p:cNvSpPr/>
          <p:nvPr userDrawn="1"/>
        </p:nvSpPr>
        <p:spPr>
          <a:xfrm>
            <a:off x="449322" y="6347243"/>
            <a:ext cx="8666104" cy="226415"/>
          </a:xfrm>
          <a:custGeom>
            <a:avLst/>
            <a:gdLst>
              <a:gd name="connsiteX0" fmla="*/ 0 w 11296743"/>
              <a:gd name="connsiteY0" fmla="*/ 0 h 226415"/>
              <a:gd name="connsiteX1" fmla="*/ 885948 w 11296743"/>
              <a:gd name="connsiteY1" fmla="*/ 0 h 226415"/>
              <a:gd name="connsiteX2" fmla="*/ 889927 w 11296743"/>
              <a:gd name="connsiteY2" fmla="*/ 139 h 226415"/>
              <a:gd name="connsiteX3" fmla="*/ 895169 w 11296743"/>
              <a:gd name="connsiteY3" fmla="*/ 0 h 226415"/>
              <a:gd name="connsiteX4" fmla="*/ 1100206 w 11296743"/>
              <a:gd name="connsiteY4" fmla="*/ 130240 h 226415"/>
              <a:gd name="connsiteX5" fmla="*/ 1254965 w 11296743"/>
              <a:gd name="connsiteY5" fmla="*/ 226410 h 226415"/>
              <a:gd name="connsiteX6" fmla="*/ 11296744 w 11296743"/>
              <a:gd name="connsiteY6" fmla="*/ 226410 h 226415"/>
              <a:gd name="connsiteX0" fmla="*/ 0 w 11296744"/>
              <a:gd name="connsiteY0" fmla="*/ 0 h 226415"/>
              <a:gd name="connsiteX1" fmla="*/ 885948 w 11296744"/>
              <a:gd name="connsiteY1" fmla="*/ 0 h 226415"/>
              <a:gd name="connsiteX2" fmla="*/ 889927 w 11296744"/>
              <a:gd name="connsiteY2" fmla="*/ 139 h 226415"/>
              <a:gd name="connsiteX3" fmla="*/ 895169 w 11296744"/>
              <a:gd name="connsiteY3" fmla="*/ 0 h 226415"/>
              <a:gd name="connsiteX4" fmla="*/ 1100206 w 11296744"/>
              <a:gd name="connsiteY4" fmla="*/ 130240 h 226415"/>
              <a:gd name="connsiteX5" fmla="*/ 1254965 w 11296744"/>
              <a:gd name="connsiteY5" fmla="*/ 226410 h 226415"/>
              <a:gd name="connsiteX6" fmla="*/ 8666104 w 11296744"/>
              <a:gd name="connsiteY6" fmla="*/ 225007 h 226415"/>
              <a:gd name="connsiteX7" fmla="*/ 11296744 w 11296744"/>
              <a:gd name="connsiteY7" fmla="*/ 226410 h 226415"/>
              <a:gd name="connsiteX0" fmla="*/ 0 w 8666104"/>
              <a:gd name="connsiteY0" fmla="*/ 0 h 226415"/>
              <a:gd name="connsiteX1" fmla="*/ 885948 w 8666104"/>
              <a:gd name="connsiteY1" fmla="*/ 0 h 226415"/>
              <a:gd name="connsiteX2" fmla="*/ 889927 w 8666104"/>
              <a:gd name="connsiteY2" fmla="*/ 139 h 226415"/>
              <a:gd name="connsiteX3" fmla="*/ 895169 w 8666104"/>
              <a:gd name="connsiteY3" fmla="*/ 0 h 226415"/>
              <a:gd name="connsiteX4" fmla="*/ 1100206 w 8666104"/>
              <a:gd name="connsiteY4" fmla="*/ 130240 h 226415"/>
              <a:gd name="connsiteX5" fmla="*/ 1254965 w 8666104"/>
              <a:gd name="connsiteY5" fmla="*/ 226410 h 226415"/>
              <a:gd name="connsiteX6" fmla="*/ 8666104 w 8666104"/>
              <a:gd name="connsiteY6" fmla="*/ 225007 h 226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66104" h="226415">
                <a:moveTo>
                  <a:pt x="0" y="0"/>
                </a:moveTo>
                <a:lnTo>
                  <a:pt x="885948" y="0"/>
                </a:lnTo>
                <a:cubicBezTo>
                  <a:pt x="887438" y="0"/>
                  <a:pt x="888739" y="0"/>
                  <a:pt x="889927" y="139"/>
                </a:cubicBezTo>
                <a:cubicBezTo>
                  <a:pt x="891670" y="139"/>
                  <a:pt x="893413" y="0"/>
                  <a:pt x="895169" y="0"/>
                </a:cubicBezTo>
                <a:cubicBezTo>
                  <a:pt x="982987" y="-16"/>
                  <a:pt x="1062896" y="50742"/>
                  <a:pt x="1100206" y="130240"/>
                </a:cubicBezTo>
                <a:cubicBezTo>
                  <a:pt x="1128872" y="189510"/>
                  <a:pt x="1189129" y="226954"/>
                  <a:pt x="1254965" y="226410"/>
                </a:cubicBezTo>
                <a:lnTo>
                  <a:pt x="8666104" y="225007"/>
                </a:lnTo>
              </a:path>
            </a:pathLst>
          </a:custGeom>
          <a:noFill/>
          <a:ln w="12625" cap="flat">
            <a:solidFill>
              <a:srgbClr val="D9D9D9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B31F478-1AD4-48E1-9D5F-1A6F4F4E57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C4BE04E-79ED-4B62-AEFE-F1E3DF813876}"/>
              </a:ext>
            </a:extLst>
          </p:cNvPr>
          <p:cNvSpPr txBox="1"/>
          <p:nvPr userDrawn="1"/>
        </p:nvSpPr>
        <p:spPr>
          <a:xfrm>
            <a:off x="8759128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9255DA-98A0-4C52-8B17-0B0F6912BE2F}"/>
              </a:ext>
            </a:extLst>
          </p:cNvPr>
          <p:cNvSpPr txBox="1"/>
          <p:nvPr userDrawn="1"/>
        </p:nvSpPr>
        <p:spPr>
          <a:xfrm>
            <a:off x="8324850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984D3F7C-BB3B-4894-B845-CF8A6E1BF15E}"/>
              </a:ext>
            </a:extLst>
          </p:cNvPr>
          <p:cNvSpPr>
            <a:spLocks noGrp="1"/>
          </p:cNvSpPr>
          <p:nvPr>
            <p:ph idx="51" hasCustomPrompt="1"/>
          </p:nvPr>
        </p:nvSpPr>
        <p:spPr>
          <a:xfrm>
            <a:off x="439313" y="1847850"/>
            <a:ext cx="8712000" cy="43492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>
                <a:solidFill>
                  <a:srgbClr val="4F4F4F"/>
                </a:solidFill>
              </a:defRPr>
            </a:lvl1pPr>
            <a:lvl2pPr>
              <a:defRPr sz="1400"/>
            </a:lvl2pPr>
            <a:lvl3pPr>
              <a:defRPr sz="1200">
                <a:solidFill>
                  <a:srgbClr val="4F4F4F"/>
                </a:solidFill>
              </a:defRPr>
            </a:lvl3pPr>
            <a:lvl4pPr>
              <a:defRPr sz="1100">
                <a:solidFill>
                  <a:srgbClr val="4F4F4F"/>
                </a:solidFill>
              </a:defRPr>
            </a:lvl4pPr>
            <a:lvl5pPr>
              <a:defRPr sz="1050">
                <a:solidFill>
                  <a:srgbClr val="4F4F4F"/>
                </a:solidFill>
              </a:defRPr>
            </a:lvl5pPr>
            <a:lvl9pPr>
              <a:spcBef>
                <a:spcPts val="600"/>
              </a:spcBef>
              <a:defRPr sz="1400">
                <a:solidFill>
                  <a:srgbClr val="4F4F4F"/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0B8CD21D-C8D4-4E93-AA89-9FBA634522DF}"/>
              </a:ext>
            </a:extLst>
          </p:cNvPr>
          <p:cNvSpPr/>
          <p:nvPr userDrawn="1"/>
        </p:nvSpPr>
        <p:spPr>
          <a:xfrm>
            <a:off x="423443" y="1225409"/>
            <a:ext cx="8712000" cy="565387"/>
          </a:xfrm>
          <a:custGeom>
            <a:avLst/>
            <a:gdLst/>
            <a:ahLst/>
            <a:cxnLst/>
            <a:rect l="l" t="t" r="r" b="b"/>
            <a:pathLst>
              <a:path w="5490196" h="363355">
                <a:moveTo>
                  <a:pt x="0" y="0"/>
                </a:moveTo>
                <a:lnTo>
                  <a:pt x="5490196" y="0"/>
                </a:lnTo>
                <a:lnTo>
                  <a:pt x="5490196" y="363355"/>
                </a:lnTo>
                <a:lnTo>
                  <a:pt x="0" y="363355"/>
                </a:lnTo>
                <a:close/>
              </a:path>
            </a:pathLst>
          </a:custGeom>
          <a:solidFill>
            <a:srgbClr val="1167A6"/>
          </a:solidFill>
        </p:spPr>
        <p:txBody>
          <a:bodyPr/>
          <a:lstStyle/>
          <a:p>
            <a:endParaRPr lang="en-US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052426A-398C-48F5-B3F2-0481DD19DFA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81763" y="1264973"/>
            <a:ext cx="8595360" cy="486258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b="1">
                <a:solidFill>
                  <a:schemeClr val="bg1"/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 lvl="0"/>
            <a:r>
              <a:rPr lang="en-US" dirty="0"/>
              <a:t>Click to add subtitle</a:t>
            </a:r>
            <a:endParaRPr lang="en-IN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48070C6-ED05-41AB-A4B3-372748E0EF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0695" y="304800"/>
            <a:ext cx="8712000" cy="849289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004199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9B3BCE2-AB98-4D68-872C-51D0A7401E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17C21A44-446E-47A9-B8F4-6BC3979A80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3106" y="0"/>
            <a:ext cx="3810000" cy="68580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66F2A7C-21D5-4018-8EF1-FE9BF7ACA9E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871853"/>
            <a:ext cx="3096368" cy="3003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File #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9E3B457-BA86-471E-8179-F818AD1732A6}"/>
              </a:ext>
            </a:extLst>
          </p:cNvPr>
          <p:cNvSpPr txBox="1">
            <a:spLocks/>
          </p:cNvSpPr>
          <p:nvPr userDrawn="1"/>
        </p:nvSpPr>
        <p:spPr>
          <a:xfrm>
            <a:off x="11103773" y="6600312"/>
            <a:ext cx="533133" cy="213066"/>
          </a:xfrm>
          <a:prstGeom prst="rect">
            <a:avLst/>
          </a:prstGeom>
        </p:spPr>
        <p:txBody>
          <a:bodyPr vert="horz" lIns="0" tIns="0" rIns="7200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IDC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4DA32B0-29BC-4939-B265-258E4FE64ED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800" y="2924463"/>
            <a:ext cx="1600200" cy="484596"/>
          </a:xfrm>
          <a:prstGeom prst="rect">
            <a:avLst/>
          </a:prstGeom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162C2E6E-2853-4BF6-B405-C256DD883B8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49519" y="2895600"/>
            <a:ext cx="7502152" cy="1143000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  <a:br>
              <a:rPr lang="en-US" dirty="0"/>
            </a:br>
            <a:r>
              <a:rPr lang="en-US" dirty="0"/>
              <a:t>Twitter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CD373463-C779-4525-A645-9CFB059A33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9519" y="2362200"/>
            <a:ext cx="7502152" cy="362022"/>
          </a:xfrm>
          <a:prstGeom prst="rect">
            <a:avLst/>
          </a:prstGeom>
        </p:spPr>
        <p:txBody>
          <a:bodyPr anchor="ctr"/>
          <a:lstStyle>
            <a:lvl1pPr>
              <a:spcBef>
                <a:spcPts val="0"/>
              </a:spcBef>
              <a:defRPr sz="28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For Additional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0804060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9B3BCE2-AB98-4D68-872C-51D0A7401E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17C21A44-446E-47A9-B8F4-6BC3979A80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3106" y="0"/>
            <a:ext cx="3810000" cy="6858000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9E3B457-BA86-471E-8179-F818AD1732A6}"/>
              </a:ext>
            </a:extLst>
          </p:cNvPr>
          <p:cNvSpPr txBox="1">
            <a:spLocks/>
          </p:cNvSpPr>
          <p:nvPr userDrawn="1"/>
        </p:nvSpPr>
        <p:spPr>
          <a:xfrm>
            <a:off x="11103773" y="6600312"/>
            <a:ext cx="533133" cy="213066"/>
          </a:xfrm>
          <a:prstGeom prst="rect">
            <a:avLst/>
          </a:prstGeom>
        </p:spPr>
        <p:txBody>
          <a:bodyPr vert="horz" lIns="0" tIns="0" rIns="7200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IDC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4DA32B0-29BC-4939-B265-258E4FE64ED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800" y="2924463"/>
            <a:ext cx="1600200" cy="484596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01F8BD3C-9B7F-473C-B5B5-79AEE7A29208}"/>
              </a:ext>
            </a:extLst>
          </p:cNvPr>
          <p:cNvGrpSpPr/>
          <p:nvPr userDrawn="1"/>
        </p:nvGrpSpPr>
        <p:grpSpPr>
          <a:xfrm>
            <a:off x="5725191" y="5789721"/>
            <a:ext cx="2352009" cy="401457"/>
            <a:chOff x="4349519" y="5386404"/>
            <a:chExt cx="2352009" cy="40145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C840AE5-7C7D-45C2-8E9F-63A1F9611AE5}"/>
                </a:ext>
              </a:extLst>
            </p:cNvPr>
            <p:cNvSpPr txBox="1"/>
            <p:nvPr/>
          </p:nvSpPr>
          <p:spPr>
            <a:xfrm>
              <a:off x="4780809" y="5448633"/>
              <a:ext cx="1920719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linkedin.com/company/</a:t>
              </a:r>
              <a:r>
                <a:rPr lang="en-US" sz="1100" dirty="0" err="1">
                  <a:solidFill>
                    <a:schemeClr val="bg1"/>
                  </a:solidFill>
                </a:rPr>
                <a:t>idc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95776042-5B32-496F-AE1A-EB218508C2E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349519" y="5386404"/>
              <a:ext cx="401457" cy="401457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CF09A17-D50B-4943-9D36-50F09706BB60}"/>
              </a:ext>
            </a:extLst>
          </p:cNvPr>
          <p:cNvGrpSpPr/>
          <p:nvPr userDrawn="1"/>
        </p:nvGrpSpPr>
        <p:grpSpPr>
          <a:xfrm>
            <a:off x="10211641" y="5789721"/>
            <a:ext cx="1513638" cy="401457"/>
            <a:chOff x="4349519" y="4264289"/>
            <a:chExt cx="1513638" cy="40145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3624CE1-C1E8-4EA0-9707-4F46F2E2FCF9}"/>
                </a:ext>
              </a:extLst>
            </p:cNvPr>
            <p:cNvSpPr txBox="1"/>
            <p:nvPr/>
          </p:nvSpPr>
          <p:spPr>
            <a:xfrm>
              <a:off x="4780809" y="4326518"/>
              <a:ext cx="1082348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blogs.idc.com</a:t>
              </a:r>
            </a:p>
          </p:txBody>
        </p:sp>
        <p:pic>
          <p:nvPicPr>
            <p:cNvPr id="18" name="Graphic 17">
              <a:extLst>
                <a:ext uri="{FF2B5EF4-FFF2-40B4-BE49-F238E27FC236}">
                  <a16:creationId xmlns:a16="http://schemas.microsoft.com/office/drawing/2014/main" id="{F8D807B1-1A6A-423D-8CE2-B5EF89B5E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349519" y="4264289"/>
              <a:ext cx="401457" cy="401457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62A992A-A3B2-4C5E-84DC-20FB688B2432}"/>
              </a:ext>
            </a:extLst>
          </p:cNvPr>
          <p:cNvGrpSpPr/>
          <p:nvPr userDrawn="1"/>
        </p:nvGrpSpPr>
        <p:grpSpPr>
          <a:xfrm>
            <a:off x="8342922" y="5789721"/>
            <a:ext cx="1701189" cy="401457"/>
            <a:chOff x="4349519" y="4821485"/>
            <a:chExt cx="1701189" cy="401457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7B1ABFE-2C41-4B17-AB2F-3A2E97DC85C4}"/>
                </a:ext>
              </a:extLst>
            </p:cNvPr>
            <p:cNvSpPr txBox="1"/>
            <p:nvPr/>
          </p:nvSpPr>
          <p:spPr>
            <a:xfrm>
              <a:off x="4780809" y="4883714"/>
              <a:ext cx="1269899" cy="261610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twitter.com/</a:t>
              </a:r>
              <a:r>
                <a:rPr lang="en-US" sz="1100" dirty="0" err="1">
                  <a:solidFill>
                    <a:schemeClr val="bg1"/>
                  </a:solidFill>
                </a:rPr>
                <a:t>idc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97DE8D06-FB35-4598-B0CA-480A46CBAA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349519" y="4821485"/>
              <a:ext cx="401457" cy="401457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9C7A309-4796-48D4-A89B-749CBE503F47}"/>
              </a:ext>
            </a:extLst>
          </p:cNvPr>
          <p:cNvGrpSpPr/>
          <p:nvPr userDrawn="1"/>
        </p:nvGrpSpPr>
        <p:grpSpPr>
          <a:xfrm>
            <a:off x="4349519" y="5789721"/>
            <a:ext cx="1168992" cy="401457"/>
            <a:chOff x="4349519" y="5943600"/>
            <a:chExt cx="1168992" cy="401457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040C0217-CEFA-424C-94E4-D618508D9F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4349519" y="5943600"/>
              <a:ext cx="401457" cy="401457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7436889-3255-4805-88BF-3E445FBFE01F}"/>
                </a:ext>
              </a:extLst>
            </p:cNvPr>
            <p:cNvSpPr txBox="1"/>
            <p:nvPr/>
          </p:nvSpPr>
          <p:spPr>
            <a:xfrm>
              <a:off x="4780809" y="6005828"/>
              <a:ext cx="737702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IDC.com</a:t>
              </a:r>
            </a:p>
          </p:txBody>
        </p:sp>
      </p:grp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C66C8C6E-1402-4F59-8A86-D859F1D04B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871853"/>
            <a:ext cx="3096368" cy="3003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File #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1B56CBA4-C501-4C01-9161-1825AF03B8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49519" y="2895600"/>
            <a:ext cx="7502152" cy="1143000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  <a:br>
              <a:rPr lang="en-US" dirty="0"/>
            </a:br>
            <a:r>
              <a:rPr lang="en-US" dirty="0"/>
              <a:t>Twitter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496AC9CF-0184-4FA0-8EAE-FD20F3C980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9519" y="2362200"/>
            <a:ext cx="7502152" cy="362022"/>
          </a:xfrm>
          <a:prstGeom prst="rect">
            <a:avLst/>
          </a:prstGeom>
        </p:spPr>
        <p:txBody>
          <a:bodyPr anchor="ctr"/>
          <a:lstStyle>
            <a:lvl1pPr>
              <a:spcBef>
                <a:spcPts val="0"/>
              </a:spcBef>
              <a:defRPr sz="28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For Additional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7840570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dditi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9B3BCE2-AB98-4D68-872C-51D0A7401E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17C21A44-446E-47A9-B8F4-6BC3979A80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3106" y="0"/>
            <a:ext cx="3810000" cy="6858000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9E3B457-BA86-471E-8179-F818AD1732A6}"/>
              </a:ext>
            </a:extLst>
          </p:cNvPr>
          <p:cNvSpPr txBox="1">
            <a:spLocks/>
          </p:cNvSpPr>
          <p:nvPr userDrawn="1"/>
        </p:nvSpPr>
        <p:spPr>
          <a:xfrm>
            <a:off x="11103773" y="6600312"/>
            <a:ext cx="533133" cy="213066"/>
          </a:xfrm>
          <a:prstGeom prst="rect">
            <a:avLst/>
          </a:prstGeom>
        </p:spPr>
        <p:txBody>
          <a:bodyPr vert="horz" lIns="0" tIns="0" rIns="7200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IDC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B715362-507E-48D2-8FA7-FC4C0DF8845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800" y="2924463"/>
            <a:ext cx="1637458" cy="495878"/>
          </a:xfrm>
          <a:prstGeom prst="rect">
            <a:avLst/>
          </a:prstGeom>
        </p:spPr>
      </p:pic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72DFBFCC-471E-4BF5-B7B0-2855ED3800F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871853"/>
            <a:ext cx="3096368" cy="3003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tx1"/>
                </a:solidFill>
              </a:defRPr>
            </a:lvl6pPr>
            <a:lvl7pPr marL="2743200" indent="0">
              <a:buNone/>
              <a:defRPr>
                <a:solidFill>
                  <a:schemeClr val="tx1"/>
                </a:solidFill>
              </a:defRPr>
            </a:lvl7pPr>
            <a:lvl8pPr marL="3200400" indent="0">
              <a:buNone/>
              <a:defRPr>
                <a:solidFill>
                  <a:schemeClr val="tx1"/>
                </a:solidFill>
              </a:defRPr>
            </a:lvl8pPr>
            <a:lvl9pPr marL="106775" indent="0">
              <a:buNone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File #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20C31C9-908B-4011-AD58-022E51EF2B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49519" y="2895600"/>
            <a:ext cx="7502152" cy="1143000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  <a:br>
              <a:rPr lang="en-US" dirty="0"/>
            </a:br>
            <a:r>
              <a:rPr lang="en-US" dirty="0"/>
              <a:t>Twitter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E2BBBF47-9194-4417-A97B-EAD3DC8F0A4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9519" y="2362200"/>
            <a:ext cx="7502152" cy="362022"/>
          </a:xfrm>
          <a:prstGeom prst="rect">
            <a:avLst/>
          </a:prstGeom>
        </p:spPr>
        <p:txBody>
          <a:bodyPr anchor="ctr"/>
          <a:lstStyle>
            <a:lvl1pPr>
              <a:spcBef>
                <a:spcPts val="0"/>
              </a:spcBef>
              <a:defRPr sz="28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For Additional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8197408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Additi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9B3BCE2-AB98-4D68-872C-51D0A7401E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17C21A44-446E-47A9-B8F4-6BC3979A80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3106" y="0"/>
            <a:ext cx="3810000" cy="6858000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9E3B457-BA86-471E-8179-F818AD1732A6}"/>
              </a:ext>
            </a:extLst>
          </p:cNvPr>
          <p:cNvSpPr txBox="1">
            <a:spLocks/>
          </p:cNvSpPr>
          <p:nvPr userDrawn="1"/>
        </p:nvSpPr>
        <p:spPr>
          <a:xfrm>
            <a:off x="11103773" y="6600312"/>
            <a:ext cx="533133" cy="213066"/>
          </a:xfrm>
          <a:prstGeom prst="rect">
            <a:avLst/>
          </a:prstGeom>
        </p:spPr>
        <p:txBody>
          <a:bodyPr vert="horz" lIns="0" tIns="0" rIns="7200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IDC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1B715362-507E-48D2-8FA7-FC4C0DF8845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800" y="2924463"/>
            <a:ext cx="1637458" cy="495878"/>
          </a:xfrm>
          <a:prstGeom prst="rect">
            <a:avLst/>
          </a:prstGeom>
        </p:spPr>
      </p:pic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7203CF4E-BB77-4102-96CD-78F8C4DBCE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49519" y="2362200"/>
            <a:ext cx="7502152" cy="362022"/>
          </a:xfrm>
          <a:prstGeom prst="rect">
            <a:avLst/>
          </a:prstGeom>
        </p:spPr>
        <p:txBody>
          <a:bodyPr anchor="ctr"/>
          <a:lstStyle>
            <a:lvl1pPr>
              <a:spcBef>
                <a:spcPts val="0"/>
              </a:spcBef>
              <a:defRPr sz="28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For Additional Information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A7F4C24-88A8-4CD8-B214-5EEF21B3E6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49519" y="2895600"/>
            <a:ext cx="7502152" cy="1143000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376650" indent="0">
              <a:buNone/>
              <a:defRPr>
                <a:solidFill>
                  <a:schemeClr val="bg1"/>
                </a:solidFill>
              </a:defRPr>
            </a:lvl3pPr>
            <a:lvl4pPr marL="646525" indent="0">
              <a:buNone/>
              <a:defRPr>
                <a:solidFill>
                  <a:schemeClr val="bg1"/>
                </a:solidFill>
              </a:defRPr>
            </a:lvl4pPr>
            <a:lvl5pPr marL="935450" indent="0">
              <a:buNone/>
              <a:defRPr>
                <a:solidFill>
                  <a:schemeClr val="bg1"/>
                </a:solidFill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  <a:br>
              <a:rPr lang="en-US" dirty="0"/>
            </a:br>
            <a:r>
              <a:rPr lang="en-US" dirty="0"/>
              <a:t>Twitter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EECA360-8096-4F65-AED9-3C96B0CD08FE}"/>
              </a:ext>
            </a:extLst>
          </p:cNvPr>
          <p:cNvGrpSpPr/>
          <p:nvPr userDrawn="1"/>
        </p:nvGrpSpPr>
        <p:grpSpPr>
          <a:xfrm>
            <a:off x="5725191" y="5789721"/>
            <a:ext cx="2352009" cy="401457"/>
            <a:chOff x="4349519" y="5386404"/>
            <a:chExt cx="2352009" cy="401457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3B30ED2-E55C-4DF2-8378-E7460AC1EC96}"/>
                </a:ext>
              </a:extLst>
            </p:cNvPr>
            <p:cNvSpPr txBox="1"/>
            <p:nvPr/>
          </p:nvSpPr>
          <p:spPr>
            <a:xfrm>
              <a:off x="4780809" y="5448633"/>
              <a:ext cx="1920719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linkedin.com/company/</a:t>
              </a:r>
              <a:r>
                <a:rPr lang="en-US" sz="1100" dirty="0" err="1">
                  <a:solidFill>
                    <a:schemeClr val="bg1"/>
                  </a:solidFill>
                </a:rPr>
                <a:t>idc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B32B236C-5571-40D6-8085-B5B91E38F8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349519" y="5386404"/>
              <a:ext cx="401457" cy="401457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6578E7E-5CFF-4CAB-B09A-A146E11C8F57}"/>
              </a:ext>
            </a:extLst>
          </p:cNvPr>
          <p:cNvGrpSpPr/>
          <p:nvPr userDrawn="1"/>
        </p:nvGrpSpPr>
        <p:grpSpPr>
          <a:xfrm>
            <a:off x="10211641" y="5789721"/>
            <a:ext cx="1513638" cy="401457"/>
            <a:chOff x="4349519" y="4264289"/>
            <a:chExt cx="1513638" cy="40145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A2DDA7E-C58B-4366-82AE-70BC712B3193}"/>
                </a:ext>
              </a:extLst>
            </p:cNvPr>
            <p:cNvSpPr txBox="1"/>
            <p:nvPr/>
          </p:nvSpPr>
          <p:spPr>
            <a:xfrm>
              <a:off x="4780809" y="4326518"/>
              <a:ext cx="1082348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blogs.idc.com</a:t>
              </a:r>
            </a:p>
          </p:txBody>
        </p:sp>
        <p:pic>
          <p:nvPicPr>
            <p:cNvPr id="18" name="Graphic 17">
              <a:extLst>
                <a:ext uri="{FF2B5EF4-FFF2-40B4-BE49-F238E27FC236}">
                  <a16:creationId xmlns:a16="http://schemas.microsoft.com/office/drawing/2014/main" id="{C08F00CA-FA48-4172-96DC-6994CACCDC6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349519" y="4264289"/>
              <a:ext cx="401457" cy="401457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9A27172-741B-498E-B013-2B54DC5DFCDE}"/>
              </a:ext>
            </a:extLst>
          </p:cNvPr>
          <p:cNvGrpSpPr/>
          <p:nvPr userDrawn="1"/>
        </p:nvGrpSpPr>
        <p:grpSpPr>
          <a:xfrm>
            <a:off x="8342922" y="5789721"/>
            <a:ext cx="1701189" cy="401457"/>
            <a:chOff x="4349519" y="4821485"/>
            <a:chExt cx="1701189" cy="401457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22A8596-3025-439B-8D6A-DBA308A1DB8A}"/>
                </a:ext>
              </a:extLst>
            </p:cNvPr>
            <p:cNvSpPr txBox="1"/>
            <p:nvPr/>
          </p:nvSpPr>
          <p:spPr>
            <a:xfrm>
              <a:off x="4780809" y="4883714"/>
              <a:ext cx="1269899" cy="261610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twitter.com/</a:t>
              </a:r>
              <a:r>
                <a:rPr lang="en-US" sz="1100" dirty="0" err="1">
                  <a:solidFill>
                    <a:schemeClr val="bg1"/>
                  </a:solidFill>
                </a:rPr>
                <a:t>idc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91A03B81-6EB0-488A-98E7-423074A11F0D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349519" y="4821485"/>
              <a:ext cx="401457" cy="401457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92563F7-E84E-4070-A0F3-490CD41421C8}"/>
              </a:ext>
            </a:extLst>
          </p:cNvPr>
          <p:cNvGrpSpPr/>
          <p:nvPr userDrawn="1"/>
        </p:nvGrpSpPr>
        <p:grpSpPr>
          <a:xfrm>
            <a:off x="4349519" y="5789721"/>
            <a:ext cx="1168992" cy="401457"/>
            <a:chOff x="4349519" y="5943600"/>
            <a:chExt cx="1168992" cy="401457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1F7B44AA-9EF4-4F30-B079-BC5A08550F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4349519" y="5943600"/>
              <a:ext cx="401457" cy="401457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0E00CC5-77F0-4C15-8CA9-B2A4B7D9A587}"/>
                </a:ext>
              </a:extLst>
            </p:cNvPr>
            <p:cNvSpPr txBox="1"/>
            <p:nvPr/>
          </p:nvSpPr>
          <p:spPr>
            <a:xfrm>
              <a:off x="4780809" y="6005828"/>
              <a:ext cx="737702" cy="261610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00" dirty="0">
                  <a:solidFill>
                    <a:schemeClr val="bg1"/>
                  </a:solidFill>
                </a:rPr>
                <a:t>IDC.com</a:t>
              </a:r>
            </a:p>
          </p:txBody>
        </p:sp>
      </p:grp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05F0CA01-1F2E-4848-B10F-6DFE466A691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871853"/>
            <a:ext cx="3096368" cy="3003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800" i="0" kern="1200" dirty="0" smtClean="0">
                <a:solidFill>
                  <a:schemeClr val="tx1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tx1"/>
                </a:solidFill>
              </a:defRPr>
            </a:lvl6pPr>
            <a:lvl7pPr marL="2743200" indent="0">
              <a:buNone/>
              <a:defRPr>
                <a:solidFill>
                  <a:schemeClr val="tx1"/>
                </a:solidFill>
              </a:defRPr>
            </a:lvl7pPr>
            <a:lvl8pPr marL="3200400" indent="0">
              <a:buNone/>
              <a:defRPr>
                <a:solidFill>
                  <a:schemeClr val="tx1"/>
                </a:solidFill>
              </a:defRPr>
            </a:lvl8pPr>
            <a:lvl9pPr marL="106775" indent="0">
              <a:buNone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File #</a:t>
            </a:r>
          </a:p>
        </p:txBody>
      </p:sp>
    </p:spTree>
    <p:extLst>
      <p:ext uri="{BB962C8B-B14F-4D97-AF65-F5344CB8AC3E}">
        <p14:creationId xmlns:p14="http://schemas.microsoft.com/office/powerpoint/2010/main" val="10157943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9B3BCE2-AB98-4D68-872C-51D0A7401E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894D37-E7D5-4925-9877-D765B5C6018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44924" y="4149080"/>
            <a:ext cx="7502152" cy="362022"/>
          </a:xfrm>
          <a:prstGeom prst="rect">
            <a:avLst/>
          </a:prstGeom>
        </p:spPr>
        <p:txBody>
          <a:bodyPr anchor="ctr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  <a:lvl3pPr marL="376650" indent="0" algn="ctr">
              <a:buNone/>
              <a:defRPr>
                <a:solidFill>
                  <a:schemeClr val="bg1"/>
                </a:solidFill>
              </a:defRPr>
            </a:lvl3pPr>
            <a:lvl4pPr marL="646525" indent="0" algn="ctr">
              <a:buNone/>
              <a:defRPr>
                <a:solidFill>
                  <a:schemeClr val="bg1"/>
                </a:solidFill>
              </a:defRPr>
            </a:lvl4pPr>
            <a:lvl5pPr marL="935450" indent="0" algn="ctr">
              <a:buNone/>
              <a:defRPr>
                <a:solidFill>
                  <a:schemeClr val="bg1"/>
                </a:solidFill>
              </a:defRPr>
            </a:lvl5pPr>
            <a:lvl6pPr marL="131400" indent="0" algn="ctr">
              <a:buNone/>
              <a:defRPr>
                <a:solidFill>
                  <a:schemeClr val="bg1"/>
                </a:solidFill>
              </a:defRPr>
            </a:lvl6pPr>
            <a:lvl7pPr marL="2743200" indent="0" algn="ctr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 algn="ctr"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Thank you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9E3B457-BA86-471E-8179-F818AD1732A6}"/>
              </a:ext>
            </a:extLst>
          </p:cNvPr>
          <p:cNvSpPr txBox="1">
            <a:spLocks/>
          </p:cNvSpPr>
          <p:nvPr userDrawn="1"/>
        </p:nvSpPr>
        <p:spPr>
          <a:xfrm>
            <a:off x="11103773" y="6600312"/>
            <a:ext cx="533133" cy="213066"/>
          </a:xfrm>
          <a:prstGeom prst="rect">
            <a:avLst/>
          </a:prstGeom>
        </p:spPr>
        <p:txBody>
          <a:bodyPr vert="horz" lIns="0" tIns="0" rIns="7200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IDC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F0CB9B4-DC17-4FFB-910F-A03EDBC6FA6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06611" y="2806788"/>
            <a:ext cx="2378779" cy="720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14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ta Products - Spending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, night sky  Description automatically generated">
            <a:extLst>
              <a:ext uri="{FF2B5EF4-FFF2-40B4-BE49-F238E27FC236}">
                <a16:creationId xmlns:a16="http://schemas.microsoft.com/office/drawing/2014/main" id="{D52189CD-8780-4579-A5D6-8969E002E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04064B7-1FCF-404F-93FA-C87E7D20DF2A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4">
            <a:alphaModFix amt="1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598" r="78163"/>
          <a:stretch/>
        </p:blipFill>
        <p:spPr>
          <a:xfrm>
            <a:off x="-1" y="99495"/>
            <a:ext cx="4483517" cy="6526535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27FC806-86AD-441C-993A-F8BC4DA7FF1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5219" y="687934"/>
            <a:ext cx="1247948" cy="37792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0BEACDF-3549-48A5-B379-46D6879709E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15E7E8DA-2BEB-445E-8BCF-C7DCB81EF3A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23383" y="2101414"/>
            <a:ext cx="3010340" cy="301034"/>
          </a:xfrm>
          <a:prstGeom prst="rect">
            <a:avLst/>
          </a:prstGeom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98C890D8-B0EF-43D3-9F23-0271169A23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21768" y="3570339"/>
            <a:ext cx="8012832" cy="820686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0" indent="0"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DC84F0-53A4-42BB-9984-60629376E0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89386"/>
            <a:ext cx="8012832" cy="1008409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i="0" spc="-40" dirty="0">
                <a:solidFill>
                  <a:srgbClr val="FFFFFF"/>
                </a:solidFill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en-US" sz="3200" spc="-40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Spending Guides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300BA663-6C64-4B1D-BFF9-361882A4D2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0808" y="4651814"/>
            <a:ext cx="5023792" cy="75838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marL="0" lv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4956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DC Insig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, night sky  Description automatically generated">
            <a:extLst>
              <a:ext uri="{FF2B5EF4-FFF2-40B4-BE49-F238E27FC236}">
                <a16:creationId xmlns:a16="http://schemas.microsoft.com/office/drawing/2014/main" id="{D52189CD-8780-4579-A5D6-8969E002E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04064B7-1FCF-404F-93FA-C87E7D20DF2A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4">
            <a:alphaModFix amt="1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598" r="78163"/>
          <a:stretch/>
        </p:blipFill>
        <p:spPr>
          <a:xfrm>
            <a:off x="-3" y="99495"/>
            <a:ext cx="4483519" cy="6526535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27FC806-86AD-441C-993A-F8BC4DA7FF1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5219" y="687934"/>
            <a:ext cx="1247948" cy="37792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0BEACDF-3549-48A5-B379-46D6879709E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B0E2E206-D524-4D1C-AFAC-BCB5DA7CE70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185652" y="2127512"/>
            <a:ext cx="1828801" cy="283388"/>
          </a:xfrm>
          <a:prstGeom prst="rect">
            <a:avLst/>
          </a:prstGeom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370015E-DAA9-4156-9FB1-9AF67A7CE93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21768" y="3570339"/>
            <a:ext cx="8012832" cy="820686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0" indent="0"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64CD8A-95F6-4473-B6A1-6DD94A6320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89386"/>
            <a:ext cx="8012832" cy="1008409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i="0" spc="-40" dirty="0">
                <a:solidFill>
                  <a:srgbClr val="FFFFFF"/>
                </a:solidFill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en-US" sz="3200" spc="-40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IDC Insights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81B31570-A0F4-49F5-A5C6-BC7D18C361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0808" y="4651814"/>
            <a:ext cx="5023792" cy="75838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marL="0" lv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75199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DC IE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, night sky  Description automatically generated">
            <a:extLst>
              <a:ext uri="{FF2B5EF4-FFF2-40B4-BE49-F238E27FC236}">
                <a16:creationId xmlns:a16="http://schemas.microsoft.com/office/drawing/2014/main" id="{D52189CD-8780-4579-A5D6-8969E002E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04064B7-1FCF-404F-93FA-C87E7D20DF2A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4">
            <a:alphaModFix amt="1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598" r="78163"/>
          <a:stretch/>
        </p:blipFill>
        <p:spPr>
          <a:xfrm>
            <a:off x="-3" y="99495"/>
            <a:ext cx="4483519" cy="6526535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27FC806-86AD-441C-993A-F8BC4DA7FF1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5219" y="687934"/>
            <a:ext cx="1247948" cy="37792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0BEACDF-3549-48A5-B379-46D6879709E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5D8471E-8D46-4D2A-839D-1001A9D792C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446520" y="1973580"/>
            <a:ext cx="3647189" cy="602841"/>
          </a:xfrm>
          <a:prstGeom prst="rect">
            <a:avLst/>
          </a:prstGeom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517DB24-0333-4927-966F-B1164C07DAC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21768" y="3570339"/>
            <a:ext cx="8012832" cy="820686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0" indent="0"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10B078-01E3-4BA4-BD82-3FA64FD205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89386"/>
            <a:ext cx="8012832" cy="1008409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i="0" spc="-40" dirty="0">
                <a:solidFill>
                  <a:srgbClr val="FFFFFF"/>
                </a:solidFill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en-US" sz="3200" spc="-40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IT Executive Programs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59DD365-C9A6-407E-BC69-AB807C1E378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0808" y="4651814"/>
            <a:ext cx="5023792" cy="75838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marL="0" lv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1155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O Exec. Counc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, night sky  Description automatically generated">
            <a:extLst>
              <a:ext uri="{FF2B5EF4-FFF2-40B4-BE49-F238E27FC236}">
                <a16:creationId xmlns:a16="http://schemas.microsoft.com/office/drawing/2014/main" id="{D52189CD-8780-4579-A5D6-8969E002E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04064B7-1FCF-404F-93FA-C87E7D20DF2A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4">
            <a:alphaModFix amt="1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598" r="78163"/>
          <a:stretch/>
        </p:blipFill>
        <p:spPr>
          <a:xfrm>
            <a:off x="-3" y="99495"/>
            <a:ext cx="4483519" cy="6526535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27FC806-86AD-441C-993A-F8BC4DA7FF1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5219" y="687934"/>
            <a:ext cx="1247948" cy="37792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0BEACDF-3549-48A5-B379-46D6879709E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CFEDDDCE-B2DB-4B8D-9517-77C058645C0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642393" y="2124359"/>
            <a:ext cx="1253498" cy="292481"/>
          </a:xfrm>
          <a:prstGeom prst="rect">
            <a:avLst/>
          </a:prstGeom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85935DD-4A3F-42B4-A876-F3C84EF5BB0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21768" y="3570339"/>
            <a:ext cx="8012832" cy="820686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0" indent="0"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D35C9A-4F9B-4085-8C29-0ACE6F8F2C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89386"/>
            <a:ext cx="8012832" cy="1008409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i="0" spc="-40" dirty="0">
                <a:solidFill>
                  <a:srgbClr val="FFFFFF"/>
                </a:solidFill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en-US" sz="3200" spc="-40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CIO Executive Council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EBDA856-546A-4B78-B720-4E5A2F12A1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0808" y="4651814"/>
            <a:ext cx="5023792" cy="75838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marL="0" lv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2716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DC Ev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lur, night sky  Description automatically generated">
            <a:extLst>
              <a:ext uri="{FF2B5EF4-FFF2-40B4-BE49-F238E27FC236}">
                <a16:creationId xmlns:a16="http://schemas.microsoft.com/office/drawing/2014/main" id="{D52189CD-8780-4579-A5D6-8969E002E6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704064B7-1FCF-404F-93FA-C87E7D20DF2A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 rotWithShape="1">
          <a:blip r:embed="rId4">
            <a:alphaModFix amt="1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598" r="78163"/>
          <a:stretch/>
        </p:blipFill>
        <p:spPr>
          <a:xfrm>
            <a:off x="-3" y="99495"/>
            <a:ext cx="4483519" cy="6526535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327FC806-86AD-441C-993A-F8BC4DA7FF1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5219" y="687934"/>
            <a:ext cx="1247948" cy="37792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0BEACDF-3549-48A5-B379-46D6879709E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-1" y="2460810"/>
            <a:ext cx="12192001" cy="1936377"/>
          </a:xfrm>
          <a:prstGeom prst="rect">
            <a:avLst/>
          </a:prstGeom>
        </p:spPr>
      </p:pic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F0496F6-EA4D-41D1-9C67-839955D3A49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21768" y="3570339"/>
            <a:ext cx="8012832" cy="820686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>
              <a:spcBef>
                <a:spcPts val="0"/>
              </a:spcBef>
              <a:defRPr sz="1600">
                <a:solidFill>
                  <a:schemeClr val="bg1"/>
                </a:solidFill>
                <a:latin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</a:defRPr>
            </a:lvl2pPr>
            <a:lvl3pPr marL="0" indent="0">
              <a:buNone/>
              <a:defRPr>
                <a:solidFill>
                  <a:schemeClr val="bg1"/>
                </a:solidFill>
              </a:defRPr>
            </a:lvl3pPr>
            <a:lvl4pPr marL="0" indent="0">
              <a:buNone/>
              <a:defRPr sz="1600">
                <a:solidFill>
                  <a:schemeClr val="bg1"/>
                </a:solidFill>
              </a:defRPr>
            </a:lvl4pPr>
            <a:lvl5pPr marL="0" indent="0">
              <a:buNone/>
              <a:defRPr sz="1600">
                <a:solidFill>
                  <a:schemeClr val="bg1"/>
                </a:solidFill>
              </a:defRPr>
            </a:lvl5pPr>
            <a:lvl6pPr marL="0" indent="0">
              <a:buNone/>
              <a:defRPr sz="1600">
                <a:solidFill>
                  <a:schemeClr val="bg1"/>
                </a:solidFill>
              </a:defRPr>
            </a:lvl6pPr>
            <a:lvl7pPr marL="0" indent="0">
              <a:buNone/>
              <a:defRPr sz="1600">
                <a:solidFill>
                  <a:schemeClr val="bg1"/>
                </a:solidFill>
              </a:defRPr>
            </a:lvl7pPr>
            <a:lvl8pPr marL="0" indent="0">
              <a:buNone/>
              <a:defRPr sz="1600">
                <a:solidFill>
                  <a:schemeClr val="bg1"/>
                </a:solidFill>
              </a:defRPr>
            </a:lvl8pPr>
            <a:lvl9pPr marL="0" indent="0">
              <a:buNone/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For a customized cover slide click here: Canva https://bit.ly/2PNjQSN</a:t>
            </a:r>
            <a:br>
              <a:rPr lang="en-US" dirty="0"/>
            </a:br>
            <a:r>
              <a:rPr lang="en-US" dirty="0"/>
              <a:t>For additional support, contact your regional design lead.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9F3EC6-B2F2-4828-B5D6-3524EEBA3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21768" y="2489386"/>
            <a:ext cx="8012832" cy="1008409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i="0" spc="-40" dirty="0">
                <a:solidFill>
                  <a:srgbClr val="FFFFFF"/>
                </a:solidFill>
              </a:defRPr>
            </a:lvl1pPr>
          </a:lstStyle>
          <a:p>
            <a:pPr lvl="0" indent="0" defTabSz="457200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</a:pPr>
            <a:r>
              <a:rPr lang="en-US" sz="3200" spc="-40" dirty="0">
                <a:solidFill>
                  <a:srgbClr val="FFFF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IDC Events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6C62092-D229-48CC-8EAF-03DFAB3D5F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0808" y="4651814"/>
            <a:ext cx="5023792" cy="75838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</a:defRPr>
            </a:lvl1pPr>
            <a:lvl2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2pPr>
            <a:lvl3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3pPr>
            <a:lvl4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4pPr>
            <a:lvl5pPr marL="0" indent="0" algn="r" defTabSz="457200" rtl="0" eaLnBrk="1" latinLnBrk="0" hangingPunct="1">
              <a:lnSpc>
                <a:spcPts val="266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None/>
              <a:defRPr lang="en-US" sz="1600" i="0" kern="1200" dirty="0" smtClean="0">
                <a:solidFill>
                  <a:srgbClr val="FFFFFF"/>
                </a:solidFill>
                <a:latin typeface="Open Sans" panose="020B0606030504020204" pitchFamily="34" charset="0"/>
                <a:ea typeface="+mn-ea"/>
                <a:cs typeface="+mn-cs"/>
              </a:defRPr>
            </a:lvl5pPr>
            <a:lvl6pPr marL="131400" indent="0">
              <a:buNone/>
              <a:defRPr>
                <a:solidFill>
                  <a:schemeClr val="bg1"/>
                </a:solidFill>
              </a:defRPr>
            </a:lvl6pPr>
            <a:lvl7pPr marL="2743200" indent="0">
              <a:buNone/>
              <a:defRPr>
                <a:solidFill>
                  <a:schemeClr val="bg1"/>
                </a:solidFill>
              </a:defRPr>
            </a:lvl7pPr>
            <a:lvl8pPr marL="3200400" indent="0">
              <a:buNone/>
              <a:defRPr>
                <a:solidFill>
                  <a:schemeClr val="bg1"/>
                </a:solidFill>
              </a:defRPr>
            </a:lvl8pPr>
            <a:lvl9pPr marL="106775" indent="0">
              <a:buNone/>
              <a:defRPr>
                <a:solidFill>
                  <a:schemeClr val="bg1"/>
                </a:solidFill>
              </a:defRPr>
            </a:lvl9pPr>
          </a:lstStyle>
          <a:p>
            <a:pPr marL="0" lvl="0" indent="0" algn="r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95517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4.svg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8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2.svg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image" Target="../media/image4.svg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4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45.xml"/><Relationship Id="rId10" Type="http://schemas.openxmlformats.org/officeDocument/2006/relationships/image" Target="../media/image4.svg"/><Relationship Id="rId4" Type="http://schemas.openxmlformats.org/officeDocument/2006/relationships/slideLayout" Target="../slideLayouts/slideLayout4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95" y="304800"/>
            <a:ext cx="11301984" cy="10287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Instructions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4F286FD-AE93-403D-AEDC-B18A84EF3E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82B3C18-9359-447F-85D8-07A31F0F8F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ED75FF-41E2-4EFD-BDF4-008D3E8FC637}"/>
              </a:ext>
            </a:extLst>
          </p:cNvPr>
          <p:cNvSpPr txBox="1"/>
          <p:nvPr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305DD1-1B7D-4CC5-A878-DB12A9EC965C}"/>
              </a:ext>
            </a:extLst>
          </p:cNvPr>
          <p:cNvSpPr txBox="1"/>
          <p:nvPr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EEC34-8E7A-4AAE-AE33-A44591EF3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695" y="1409575"/>
            <a:ext cx="11301984" cy="48319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913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</p:sldLayoutIdLst>
  <p:hf sldNum="0" hdr="0" ftr="0" dt="0"/>
  <p:txStyles>
    <p:titleStyle>
      <a:lvl1pPr marL="0" algn="l" defTabSz="914400" rtl="0" eaLnBrk="1" latinLnBrk="0" hangingPunct="1">
        <a:lnSpc>
          <a:spcPct val="100000"/>
        </a:lnSpc>
        <a:spcBef>
          <a:spcPct val="0"/>
        </a:spcBef>
        <a:buNone/>
        <a:defRPr lang="en-US" sz="3200" kern="1200" spc="4" dirty="0">
          <a:solidFill>
            <a:srgbClr val="4F4F4F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Clr>
          <a:schemeClr val="tx2"/>
        </a:buClr>
        <a:buFont typeface="Arial" panose="020B0604020202020204" pitchFamily="34" charset="0"/>
        <a:buNone/>
        <a:defRPr lang="en-US" sz="20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269875" indent="-269875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tabLst/>
        <a:defRPr lang="en-US" sz="18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628650" indent="-252000" algn="l" defTabSz="457200" rtl="0" eaLnBrk="1" latinLnBrk="0" hangingPunct="1">
        <a:spcBef>
          <a:spcPts val="600"/>
        </a:spcBef>
        <a:buClr>
          <a:srgbClr val="227FC7"/>
        </a:buClr>
        <a:buSzPct val="100000"/>
        <a:buFont typeface="Arial" panose="020B0604020202020204" pitchFamily="34" charset="0"/>
        <a:buChar char="•"/>
        <a:defRPr lang="en-US" sz="16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898525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4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187450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2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60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58775" indent="-2520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tabLst/>
        <a:defRPr lang="en-US" sz="180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36">
          <p15:clr>
            <a:srgbClr val="F26B43"/>
          </p15:clr>
        </p15:guide>
        <p15:guide id="2" pos="7398">
          <p15:clr>
            <a:srgbClr val="F26B43"/>
          </p15:clr>
        </p15:guide>
        <p15:guide id="3" orient="horz" pos="882">
          <p15:clr>
            <a:srgbClr val="F26B43"/>
          </p15:clr>
        </p15:guide>
        <p15:guide id="4" pos="27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95" y="304800"/>
            <a:ext cx="11301984" cy="10287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Cover Slides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4F286FD-AE93-403D-AEDC-B18A84EF3E6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82B3C18-9359-447F-85D8-07A31F0F8F2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ED75FF-41E2-4EFD-BDF4-008D3E8FC637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305DD1-1B7D-4CC5-A878-DB12A9EC965C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17C21F9-0754-48AB-94BA-F650FCB4C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695" y="1409575"/>
            <a:ext cx="11301984" cy="48319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239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</p:sldLayoutIdLst>
  <p:hf sldNum="0" hdr="0" ftr="0" dt="0"/>
  <p:txStyles>
    <p:titleStyle>
      <a:lvl1pPr marL="0" algn="l" defTabSz="914400" rtl="0" eaLnBrk="1" latinLnBrk="0" hangingPunct="1">
        <a:lnSpc>
          <a:spcPct val="100000"/>
        </a:lnSpc>
        <a:spcBef>
          <a:spcPct val="0"/>
        </a:spcBef>
        <a:buNone/>
        <a:defRPr lang="en-US" sz="3200" kern="1200" spc="4" dirty="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Clr>
          <a:schemeClr val="tx2"/>
        </a:buClr>
        <a:buFont typeface="Arial" panose="020B0604020202020204" pitchFamily="34" charset="0"/>
        <a:buNone/>
        <a:defRPr lang="en-US" sz="2000" i="0" kern="1200" dirty="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285750" indent="-28575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tabLst/>
        <a:defRPr lang="en-US" sz="18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662400" indent="-285750" algn="l" defTabSz="457200" rtl="0" eaLnBrk="1" latinLnBrk="0" hangingPunct="1">
        <a:spcBef>
          <a:spcPts val="600"/>
        </a:spcBef>
        <a:buClr>
          <a:srgbClr val="227FC7"/>
        </a:buClr>
        <a:buSzPct val="100000"/>
        <a:buFont typeface="Arial" panose="020B0604020202020204" pitchFamily="34" charset="0"/>
        <a:buChar char="•"/>
        <a:defRPr lang="en-US" sz="16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932275" indent="-28575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4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106900" indent="-17145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2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60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58775" indent="-2520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tabLst/>
        <a:defRPr lang="en-US" sz="180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36" userDrawn="1">
          <p15:clr>
            <a:srgbClr val="F26B43"/>
          </p15:clr>
        </p15:guide>
        <p15:guide id="2" orient="horz" pos="88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95" y="304800"/>
            <a:ext cx="11301984" cy="10287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Section Slides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4F286FD-AE93-403D-AEDC-B18A84EF3E6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82B3C18-9359-447F-85D8-07A31F0F8F2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ED75FF-41E2-4EFD-BDF4-008D3E8FC637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305DD1-1B7D-4CC5-A878-DB12A9EC965C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EEC34-8E7A-4AAE-AE33-A44591EF3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695" y="1409575"/>
            <a:ext cx="11301984" cy="48319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522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</p:sldLayoutIdLst>
  <p:hf sldNum="0" hdr="0" ftr="0" dt="0"/>
  <p:txStyles>
    <p:titleStyle>
      <a:lvl1pPr marL="0" algn="l" defTabSz="914400" rtl="0" eaLnBrk="1" latinLnBrk="0" hangingPunct="1">
        <a:lnSpc>
          <a:spcPct val="100000"/>
        </a:lnSpc>
        <a:spcBef>
          <a:spcPct val="0"/>
        </a:spcBef>
        <a:buNone/>
        <a:defRPr lang="en-US" sz="3200" kern="1200" spc="4" dirty="0">
          <a:solidFill>
            <a:srgbClr val="4F4F4F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Clr>
          <a:schemeClr val="tx2"/>
        </a:buClr>
        <a:buFont typeface="Arial" panose="020B0604020202020204" pitchFamily="34" charset="0"/>
        <a:buNone/>
        <a:defRPr lang="en-US" sz="20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285750" indent="-28575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tabLst/>
        <a:defRPr lang="en-US" sz="18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662400" indent="-285750" algn="l" defTabSz="457200" rtl="0" eaLnBrk="1" latinLnBrk="0" hangingPunct="1">
        <a:spcBef>
          <a:spcPts val="600"/>
        </a:spcBef>
        <a:buClr>
          <a:srgbClr val="227FC7"/>
        </a:buClr>
        <a:buSzPct val="100000"/>
        <a:buFont typeface="Arial" panose="020B0604020202020204" pitchFamily="34" charset="0"/>
        <a:buChar char="•"/>
        <a:defRPr lang="en-US" sz="16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932275" indent="-28575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4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106900" indent="-17145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2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60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58775" indent="-2520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tabLst/>
        <a:defRPr lang="en-US" sz="180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48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Internal Slides – Common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4F286FD-AE93-403D-AEDC-B18A84EF3E6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82B3C18-9359-447F-85D8-07A31F0F8F2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ED75FF-41E2-4EFD-BDF4-008D3E8FC637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305DD1-1B7D-4CC5-A878-DB12A9EC965C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EEC34-8E7A-4AAE-AE33-A44591EF3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695" y="1267316"/>
            <a:ext cx="11301984" cy="498683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715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</p:sldLayoutIdLst>
  <p:hf sldNum="0" hdr="0" ftr="0" dt="0"/>
  <p:txStyles>
    <p:titleStyle>
      <a:lvl1pPr marL="0" algn="l" defTabSz="914400" rtl="0" eaLnBrk="1" latinLnBrk="0" hangingPunct="1">
        <a:lnSpc>
          <a:spcPct val="100000"/>
        </a:lnSpc>
        <a:spcBef>
          <a:spcPct val="0"/>
        </a:spcBef>
        <a:buNone/>
        <a:defRPr lang="en-US" sz="2800" kern="1200" spc="4" dirty="0">
          <a:solidFill>
            <a:srgbClr val="4F4F4F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Clr>
          <a:schemeClr val="tx2"/>
        </a:buClr>
        <a:buFont typeface="Arial" panose="020B0604020202020204" pitchFamily="34" charset="0"/>
        <a:buNone/>
        <a:defRPr lang="en-US" sz="20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269875" indent="-269875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tabLst/>
        <a:defRPr lang="en-US" sz="18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628650" indent="-252000" algn="l" defTabSz="457200" rtl="0" eaLnBrk="1" latinLnBrk="0" hangingPunct="1">
        <a:spcBef>
          <a:spcPts val="600"/>
        </a:spcBef>
        <a:buClr>
          <a:srgbClr val="227FC7"/>
        </a:buClr>
        <a:buSzPct val="100000"/>
        <a:buFont typeface="Arial" panose="020B0604020202020204" pitchFamily="34" charset="0"/>
        <a:buChar char="•"/>
        <a:defRPr lang="en-US" sz="16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898525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4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187450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2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60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58775" indent="-2520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tabLst/>
        <a:defRPr lang="en-US" sz="180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48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E4F286FD-AE93-403D-AEDC-B18A84EF3E6D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82B3C18-9359-447F-85D8-07A31F0F8F2A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ED75FF-41E2-4EFD-BDF4-008D3E8FC637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305DD1-1B7D-4CC5-A878-DB12A9EC965C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EEC34-8E7A-4AAE-AE33-A44591EF3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695" y="1267316"/>
            <a:ext cx="11301984" cy="498683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Chart &amp; Image Layouts</a:t>
            </a:r>
          </a:p>
        </p:txBody>
      </p:sp>
    </p:spTree>
    <p:extLst>
      <p:ext uri="{BB962C8B-B14F-4D97-AF65-F5344CB8AC3E}">
        <p14:creationId xmlns:p14="http://schemas.microsoft.com/office/powerpoint/2010/main" val="11552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  <p:sldLayoutId id="2147483959" r:id="rId12"/>
    <p:sldLayoutId id="2147483960" r:id="rId13"/>
    <p:sldLayoutId id="2147483961" r:id="rId14"/>
    <p:sldLayoutId id="2147483962" r:id="rId15"/>
    <p:sldLayoutId id="2147483963" r:id="rId16"/>
    <p:sldLayoutId id="2147483964" r:id="rId17"/>
    <p:sldLayoutId id="2147483965" r:id="rId18"/>
  </p:sldLayoutIdLst>
  <p:hf sldNum="0" hdr="0" ftr="0" dt="0"/>
  <p:txStyles>
    <p:titleStyle>
      <a:lvl1pPr marL="0" algn="l" defTabSz="914400" rtl="0" eaLnBrk="1" latinLnBrk="0" hangingPunct="1">
        <a:lnSpc>
          <a:spcPct val="100000"/>
        </a:lnSpc>
        <a:spcBef>
          <a:spcPct val="0"/>
        </a:spcBef>
        <a:buNone/>
        <a:defRPr lang="en-US" sz="2800" kern="1200" spc="4" dirty="0">
          <a:solidFill>
            <a:srgbClr val="4F4F4F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Clr>
          <a:schemeClr val="tx2"/>
        </a:buClr>
        <a:buFont typeface="Arial" panose="020B0604020202020204" pitchFamily="34" charset="0"/>
        <a:buNone/>
        <a:defRPr lang="en-US" sz="20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269875" indent="-269875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tabLst/>
        <a:defRPr lang="en-US" sz="18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628650" indent="-252000" algn="l" defTabSz="457200" rtl="0" eaLnBrk="1" latinLnBrk="0" hangingPunct="1">
        <a:spcBef>
          <a:spcPts val="600"/>
        </a:spcBef>
        <a:buClr>
          <a:srgbClr val="227FC7"/>
        </a:buClr>
        <a:buSzPct val="100000"/>
        <a:buFont typeface="Arial" panose="020B0604020202020204" pitchFamily="34" charset="0"/>
        <a:buChar char="•"/>
        <a:defRPr lang="en-US" sz="16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898525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4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187450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2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60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58775" indent="-2520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tabLst/>
        <a:defRPr lang="en-US" sz="180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48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E4F286FD-AE93-403D-AEDC-B18A84EF3E6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7369" y="6460935"/>
            <a:ext cx="902777" cy="2733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82B3C18-9359-447F-85D8-07A31F0F8F2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449321" y="6340927"/>
            <a:ext cx="11293358" cy="2400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ED75FF-41E2-4EFD-BDF4-008D3E8FC637}"/>
              </a:ext>
            </a:extLst>
          </p:cNvPr>
          <p:cNvSpPr txBox="1"/>
          <p:nvPr userDrawn="1"/>
        </p:nvSpPr>
        <p:spPr>
          <a:xfrm>
            <a:off x="11423749" y="6631386"/>
            <a:ext cx="37533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fld id="{F64D57CD-7CD0-4988-84C0-9F952D25EBFA}" type="slidenum">
              <a:rPr lang="en-US" sz="1000" smtClean="0">
                <a:solidFill>
                  <a:schemeClr val="bg1">
                    <a:lumMod val="75000"/>
                  </a:schemeClr>
                </a:solidFill>
              </a:rPr>
              <a:pPr marL="0" indent="0">
                <a:spcAft>
                  <a:spcPts val="0"/>
                </a:spcAft>
                <a:buClr>
                  <a:schemeClr val="tx2"/>
                </a:buClr>
                <a:buFont typeface="Wingdings" pitchFamily="2" charset="2"/>
                <a:buNone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305DD1-1B7D-4CC5-A878-DB12A9EC965C}"/>
              </a:ext>
            </a:extLst>
          </p:cNvPr>
          <p:cNvSpPr txBox="1"/>
          <p:nvPr userDrawn="1"/>
        </p:nvSpPr>
        <p:spPr>
          <a:xfrm>
            <a:off x="10989471" y="6646807"/>
            <a:ext cx="51096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Aft>
                <a:spcPts val="0"/>
              </a:spcAft>
              <a:buClr>
                <a:schemeClr val="tx2"/>
              </a:buClr>
              <a:buFont typeface="Wingdings" pitchFamily="2" charset="2"/>
              <a:buNone/>
            </a:pP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IDC |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EEC34-8E7A-4AAE-AE33-A44591EF3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0695" y="1267316"/>
            <a:ext cx="11301984" cy="498683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695" y="304801"/>
            <a:ext cx="11301984" cy="84928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Closing Slides</a:t>
            </a:r>
          </a:p>
        </p:txBody>
      </p:sp>
    </p:spTree>
    <p:extLst>
      <p:ext uri="{BB962C8B-B14F-4D97-AF65-F5344CB8AC3E}">
        <p14:creationId xmlns:p14="http://schemas.microsoft.com/office/powerpoint/2010/main" val="385638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</p:sldLayoutIdLst>
  <p:hf sldNum="0" hdr="0" ftr="0" dt="0"/>
  <p:txStyles>
    <p:titleStyle>
      <a:lvl1pPr marL="0" algn="l" defTabSz="914400" rtl="0" eaLnBrk="1" latinLnBrk="0" hangingPunct="1">
        <a:lnSpc>
          <a:spcPct val="100000"/>
        </a:lnSpc>
        <a:spcBef>
          <a:spcPct val="0"/>
        </a:spcBef>
        <a:buNone/>
        <a:defRPr lang="en-US" sz="2800" kern="1200" spc="4" dirty="0">
          <a:solidFill>
            <a:srgbClr val="4F4F4F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0" indent="0" algn="l" defTabSz="457200" rtl="0" eaLnBrk="1" latinLnBrk="0" hangingPunct="1">
        <a:spcBef>
          <a:spcPts val="600"/>
        </a:spcBef>
        <a:buClr>
          <a:schemeClr val="tx2"/>
        </a:buClr>
        <a:buFont typeface="Arial" panose="020B0604020202020204" pitchFamily="34" charset="0"/>
        <a:buNone/>
        <a:defRPr lang="en-US" sz="20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269875" indent="-269875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tabLst/>
        <a:defRPr lang="en-US" sz="18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628650" indent="-252000" algn="l" defTabSz="457200" rtl="0" eaLnBrk="1" latinLnBrk="0" hangingPunct="1">
        <a:spcBef>
          <a:spcPts val="600"/>
        </a:spcBef>
        <a:buClr>
          <a:srgbClr val="227FC7"/>
        </a:buClr>
        <a:buSzPct val="100000"/>
        <a:buFont typeface="Arial" panose="020B0604020202020204" pitchFamily="34" charset="0"/>
        <a:buChar char="•"/>
        <a:defRPr lang="en-US" sz="16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898525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4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187450" indent="-252000" algn="l" defTabSz="457200" rtl="0" eaLnBrk="1" latinLnBrk="0" hangingPunct="1">
        <a:spcBef>
          <a:spcPts val="600"/>
        </a:spcBef>
        <a:buClr>
          <a:srgbClr val="227FC7"/>
        </a:buClr>
        <a:buFont typeface="Arial" panose="020B0604020202020204" pitchFamily="34" charset="0"/>
        <a:buChar char="•"/>
        <a:defRPr lang="en-US" sz="1200" i="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360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58775" indent="-252000" algn="l" defTabSz="457200" rtl="0" eaLnBrk="1" latinLnBrk="0" hangingPunct="1">
        <a:spcBef>
          <a:spcPct val="20000"/>
        </a:spcBef>
        <a:buClr>
          <a:srgbClr val="227FC7"/>
        </a:buClr>
        <a:buFont typeface="Arial"/>
        <a:buChar char="•"/>
        <a:tabLst/>
        <a:defRPr lang="en-US" sz="1800" kern="1200" dirty="0">
          <a:solidFill>
            <a:srgbClr val="4F4F4F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4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603B7E1D-884E-564F-F459-70E781559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l="-2062" t="-241698" r="-2062" b="-241698"/>
          <a:stretch/>
        </p:blipFill>
        <p:spPr>
          <a:xfrm>
            <a:off x="449263" y="579438"/>
            <a:ext cx="4038600" cy="5621337"/>
          </a:xfrm>
          <a:ln>
            <a:solidFill>
              <a:schemeClr val="bg1">
                <a:lumMod val="9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890456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36E5BC52-AD55-46DF-FFF7-EF1CCF9B68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l="12924" t="-41961" r="12924" b="-41961"/>
          <a:stretch/>
        </p:blipFill>
        <p:spPr>
          <a:xfrm>
            <a:off x="449263" y="579438"/>
            <a:ext cx="4038600" cy="5621337"/>
          </a:xfrm>
          <a:ln>
            <a:solidFill>
              <a:schemeClr val="bg1">
                <a:lumMod val="9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093425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heme/theme1.xml><?xml version="1.0" encoding="utf-8"?>
<a:theme xmlns:a="http://schemas.openxmlformats.org/drawingml/2006/main" name="Instructions">
  <a:themeElements>
    <a:clrScheme name="Custom 3">
      <a:dk1>
        <a:srgbClr val="3F3F3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IDC Corporate 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rtlCol="0" anchor="ctr"/>
      <a:lstStyle>
        <a:defPPr algn="ctr">
          <a:defRPr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91440" rtlCol="0">
        <a:spAutoFit/>
      </a:bodyPr>
      <a:lstStyle>
        <a:defPPr marL="274320" indent="-274320">
          <a:spcAft>
            <a:spcPts val="600"/>
          </a:spcAft>
          <a:buClr>
            <a:schemeClr val="tx2"/>
          </a:buClr>
          <a:buFont typeface="Wingdings" pitchFamily="2" charset="2"/>
          <a:buChar char="§"/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C2021.potx" id="{C6C3617E-D28A-4242-AE63-EF371D3472B1}" vid="{3D866824-ED41-415B-BD6B-8F99D5863A48}"/>
    </a:ext>
  </a:extLst>
</a:theme>
</file>

<file path=ppt/theme/theme2.xml><?xml version="1.0" encoding="utf-8"?>
<a:theme xmlns:a="http://schemas.openxmlformats.org/drawingml/2006/main" name="Cover Slides">
  <a:themeElements>
    <a:clrScheme name="Custom 3">
      <a:dk1>
        <a:srgbClr val="3F3F3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IDC Corporate 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rtlCol="0" anchor="ctr"/>
      <a:lstStyle>
        <a:defPPr algn="ctr">
          <a:defRPr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91440" rtlCol="0">
        <a:spAutoFit/>
      </a:bodyPr>
      <a:lstStyle>
        <a:defPPr marL="274320" indent="-274320">
          <a:spcAft>
            <a:spcPts val="600"/>
          </a:spcAft>
          <a:buClr>
            <a:schemeClr val="tx2"/>
          </a:buClr>
          <a:buFont typeface="Wingdings" pitchFamily="2" charset="2"/>
          <a:buChar char="§"/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C2021.potx" id="{C6C3617E-D28A-4242-AE63-EF371D3472B1}" vid="{E14A6739-1303-400D-887D-F375293C1C9C}"/>
    </a:ext>
  </a:extLst>
</a:theme>
</file>

<file path=ppt/theme/theme3.xml><?xml version="1.0" encoding="utf-8"?>
<a:theme xmlns:a="http://schemas.openxmlformats.org/drawingml/2006/main" name="Section Slides">
  <a:themeElements>
    <a:clrScheme name="Custom 3">
      <a:dk1>
        <a:srgbClr val="3F3F3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IDC Corporate 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rtlCol="0" anchor="ctr"/>
      <a:lstStyle>
        <a:defPPr algn="ctr">
          <a:defRPr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91440" rtlCol="0">
        <a:spAutoFit/>
      </a:bodyPr>
      <a:lstStyle>
        <a:defPPr marL="274320" indent="-274320">
          <a:spcAft>
            <a:spcPts val="600"/>
          </a:spcAft>
          <a:buClr>
            <a:schemeClr val="tx2"/>
          </a:buClr>
          <a:buFont typeface="Wingdings" pitchFamily="2" charset="2"/>
          <a:buChar char="§"/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C2021.potx" id="{C6C3617E-D28A-4242-AE63-EF371D3472B1}" vid="{950FD8D8-05C5-4FD7-A01F-DAF716330E40}"/>
    </a:ext>
  </a:extLst>
</a:theme>
</file>

<file path=ppt/theme/theme4.xml><?xml version="1.0" encoding="utf-8"?>
<a:theme xmlns:a="http://schemas.openxmlformats.org/drawingml/2006/main" name="Internal Slides - Common">
  <a:themeElements>
    <a:clrScheme name="Custom 3">
      <a:dk1>
        <a:srgbClr val="3F3F3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IDC Corporate 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rtlCol="0" anchor="ctr"/>
      <a:lstStyle>
        <a:defPPr algn="ctr">
          <a:defRPr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91440" rtlCol="0">
        <a:spAutoFit/>
      </a:bodyPr>
      <a:lstStyle>
        <a:defPPr marL="274320" indent="-274320">
          <a:spcAft>
            <a:spcPts val="600"/>
          </a:spcAft>
          <a:buClr>
            <a:schemeClr val="tx2"/>
          </a:buClr>
          <a:buFont typeface="Wingdings" pitchFamily="2" charset="2"/>
          <a:buChar char="§"/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C2021.potx" id="{C6C3617E-D28A-4242-AE63-EF371D3472B1}" vid="{370FEEAC-151F-408D-927E-8921918CE86B}"/>
    </a:ext>
  </a:extLst>
</a:theme>
</file>

<file path=ppt/theme/theme5.xml><?xml version="1.0" encoding="utf-8"?>
<a:theme xmlns:a="http://schemas.openxmlformats.org/drawingml/2006/main" name="Chart and Image Layouts">
  <a:themeElements>
    <a:clrScheme name="Custom 3">
      <a:dk1>
        <a:srgbClr val="3F3F3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IDC Corporate 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rtlCol="0" anchor="ctr"/>
      <a:lstStyle>
        <a:defPPr algn="ctr">
          <a:defRPr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91440" rtlCol="0">
        <a:spAutoFit/>
      </a:bodyPr>
      <a:lstStyle>
        <a:defPPr marL="274320" indent="-274320">
          <a:spcAft>
            <a:spcPts val="600"/>
          </a:spcAft>
          <a:buClr>
            <a:schemeClr val="tx2"/>
          </a:buClr>
          <a:buFont typeface="Wingdings" pitchFamily="2" charset="2"/>
          <a:buChar char="§"/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C2021.potx" id="{C6C3617E-D28A-4242-AE63-EF371D3472B1}" vid="{BE461794-4208-453C-850B-2AFD49A14ED5}"/>
    </a:ext>
  </a:extLst>
</a:theme>
</file>

<file path=ppt/theme/theme6.xml><?xml version="1.0" encoding="utf-8"?>
<a:theme xmlns:a="http://schemas.openxmlformats.org/drawingml/2006/main" name="Closing Slides">
  <a:themeElements>
    <a:clrScheme name="Custom 3">
      <a:dk1>
        <a:srgbClr val="3F3F3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IDC Corporate Font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rtlCol="0" anchor="ctr"/>
      <a:lstStyle>
        <a:defPPr algn="ctr">
          <a:defRPr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91440" rtlCol="0">
        <a:spAutoFit/>
      </a:bodyPr>
      <a:lstStyle>
        <a:defPPr marL="274320" indent="-274320">
          <a:spcAft>
            <a:spcPts val="600"/>
          </a:spcAft>
          <a:buClr>
            <a:schemeClr val="tx2"/>
          </a:buClr>
          <a:buFont typeface="Wingdings" pitchFamily="2" charset="2"/>
          <a:buChar char="§"/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C2021.potx" id="{C6C3617E-D28A-4242-AE63-EF371D3472B1}" vid="{D84FA1B9-BC0C-4505-BD51-441F8620678A}"/>
    </a:ext>
  </a:extLst>
</a:theme>
</file>

<file path=ppt/theme/theme7.xml><?xml version="1.0" encoding="utf-8"?>
<a:theme xmlns:a="http://schemas.openxmlformats.org/drawingml/2006/main" name="Office Theme">
  <a:themeElements>
    <a:clrScheme name="Custom 4">
      <a:dk1>
        <a:srgbClr val="4F4F4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Custom 4">
      <a:dk1>
        <a:srgbClr val="4F4F4F"/>
      </a:dk1>
      <a:lt1>
        <a:sysClr val="window" lastClr="FFFFFF"/>
      </a:lt1>
      <a:dk2>
        <a:srgbClr val="164C82"/>
      </a:dk2>
      <a:lt2>
        <a:srgbClr val="54A4E2"/>
      </a:lt2>
      <a:accent1>
        <a:srgbClr val="2279BC"/>
      </a:accent1>
      <a:accent2>
        <a:srgbClr val="36AEC7"/>
      </a:accent2>
      <a:accent3>
        <a:srgbClr val="ACCB32"/>
      </a:accent3>
      <a:accent4>
        <a:srgbClr val="9E3D90"/>
      </a:accent4>
      <a:accent5>
        <a:srgbClr val="F8981D"/>
      </a:accent5>
      <a:accent6>
        <a:srgbClr val="FFCD07"/>
      </a:accent6>
      <a:hlink>
        <a:srgbClr val="164C82"/>
      </a:hlink>
      <a:folHlink>
        <a:srgbClr val="B7B7B7"/>
      </a:folHlink>
    </a:clrScheme>
    <a:fontScheme name="Custom 1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79ef821-28b2-4ae6-a00c-3e875f8d8592">
      <UserInfo>
        <DisplayName>Hanna Lee</DisplayName>
        <AccountId>48</AccountId>
        <AccountType/>
      </UserInfo>
      <UserInfo>
        <DisplayName>Jiri Rybar</DisplayName>
        <AccountId>49</AccountId>
        <AccountType/>
      </UserInfo>
      <UserInfo>
        <DisplayName>Konstantinos Tolikas</DisplayName>
        <AccountId>20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5249BF2AB3D44B8E19CC100A13C191" ma:contentTypeVersion="13" ma:contentTypeDescription="Create a new document." ma:contentTypeScope="" ma:versionID="2146698661e77199b14222a97b3cec3d">
  <xsd:schema xmlns:xsd="http://www.w3.org/2001/XMLSchema" xmlns:xs="http://www.w3.org/2001/XMLSchema" xmlns:p="http://schemas.microsoft.com/office/2006/metadata/properties" xmlns:ns3="c79ef821-28b2-4ae6-a00c-3e875f8d8592" xmlns:ns4="9538d2ec-5677-40a0-b256-56b88366c71d" targetNamespace="http://schemas.microsoft.com/office/2006/metadata/properties" ma:root="true" ma:fieldsID="23c8408476c72fe16a341e23326ae0b0" ns3:_="" ns4:_="">
    <xsd:import namespace="c79ef821-28b2-4ae6-a00c-3e875f8d8592"/>
    <xsd:import namespace="9538d2ec-5677-40a0-b256-56b88366c71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ef821-28b2-4ae6-a00c-3e875f8d85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8d2ec-5677-40a0-b256-56b88366c7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337D8A-52DB-4E7E-B47D-AD11FFFEC35B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http://purl.org/dc/elements/1.1/"/>
    <ds:schemaRef ds:uri="9538d2ec-5677-40a0-b256-56b88366c71d"/>
    <ds:schemaRef ds:uri="c79ef821-28b2-4ae6-a00c-3e875f8d8592"/>
  </ds:schemaRefs>
</ds:datastoreItem>
</file>

<file path=customXml/itemProps2.xml><?xml version="1.0" encoding="utf-8"?>
<ds:datastoreItem xmlns:ds="http://schemas.openxmlformats.org/officeDocument/2006/customXml" ds:itemID="{B9C76D01-DA8C-4403-9300-AE0931EA0A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9ef821-28b2-4ae6-a00c-3e875f8d8592"/>
    <ds:schemaRef ds:uri="9538d2ec-5677-40a0-b256-56b88366c7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A236D0-F6FA-4FC3-825A-87DB7DFC72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IDC2021</Template>
  <TotalTime>169</TotalTime>
  <Words>1120</Words>
  <Application>Microsoft Office PowerPoint</Application>
  <PresentationFormat>Widescreen</PresentationFormat>
  <Paragraphs>59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Instructions</vt:lpstr>
      <vt:lpstr>Cover Slides</vt:lpstr>
      <vt:lpstr>Section Slides</vt:lpstr>
      <vt:lpstr>Internal Slides - Common</vt:lpstr>
      <vt:lpstr>Chart and Image Layouts</vt:lpstr>
      <vt:lpstr>Closing Slides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Michele Rosen</dc:creator>
  <cp:lastModifiedBy>Pavitra Jayaram</cp:lastModifiedBy>
  <cp:revision>21</cp:revision>
  <cp:lastPrinted>2016-09-23T17:50:30Z</cp:lastPrinted>
  <dcterms:created xsi:type="dcterms:W3CDTF">2025-05-27T13:14:17Z</dcterms:created>
  <dcterms:modified xsi:type="dcterms:W3CDTF">2025-08-05T22:28:55Z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0x0101004A5249BF2AB3D44B8E19CC100A13C191</vt:lpwstr>
  </property>
</Properties>
</file>