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8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1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57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3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6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5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5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0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1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0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3E593-B9CA-4260-9152-E9C1982D333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7FEA6-F658-4132-A308-DD65A952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3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52400" y="1143000"/>
            <a:ext cx="8991600" cy="2400300"/>
            <a:chOff x="152400" y="1143000"/>
            <a:chExt cx="8991600" cy="2400300"/>
          </a:xfrm>
        </p:grpSpPr>
        <p:sp>
          <p:nvSpPr>
            <p:cNvPr id="4" name="Rounded Rectangle 3"/>
            <p:cNvSpPr/>
            <p:nvPr/>
          </p:nvSpPr>
          <p:spPr>
            <a:xfrm>
              <a:off x="152400" y="1143000"/>
              <a:ext cx="8991600" cy="240030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ed Rectangle 6"/>
            <p:cNvSpPr/>
            <p:nvPr/>
          </p:nvSpPr>
          <p:spPr>
            <a:xfrm>
              <a:off x="2585523" y="1463040"/>
              <a:ext cx="1964453" cy="1760220"/>
            </a:xfrm>
            <a:prstGeom prst="roundRect">
              <a:avLst>
                <a:gd name="adj" fmla="val 10000"/>
              </a:avLst>
            </a:prstGeom>
            <a:blipFill rotWithShape="1">
              <a:blip r:embed="rId2">
                <a:extLst/>
              </a:blip>
              <a:stretch>
                <a:fillRect/>
              </a:stretch>
            </a:blip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39486698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2017-01-31T08:39:46Z</dcterms:created>
  <dcterms:modified xsi:type="dcterms:W3CDTF">2017-01-31T08:40:05Z</dcterms:modified>
</cp:coreProperties>
</file>