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84A"/>
    <a:srgbClr val="F6A94B"/>
    <a:srgbClr val="B54889"/>
    <a:srgbClr val="C8C147"/>
    <a:srgbClr val="5CC3E7"/>
    <a:srgbClr val="FD848D"/>
    <a:srgbClr val="C84E96"/>
    <a:srgbClr val="57B8DB"/>
    <a:srgbClr val="FC838C"/>
    <a:srgbClr val="77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56E23-4BAE-4AA6-B8EB-4E59BE02860D}" type="datetimeFigureOut">
              <a:rPr lang="zh-CN" altLang="en-US" smtClean="0"/>
              <a:pPr/>
              <a:t>2021/1/13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9F553-341A-48D1-AFE5-EC6B63E939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87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9F553-341A-48D1-AFE5-EC6B63E939A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66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11187" r="10656" b="1503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2" b="43391"/>
          <a:stretch>
            <a:fillRect/>
          </a:stretch>
        </p:blipFill>
        <p:spPr>
          <a:xfrm>
            <a:off x="130629" y="294968"/>
            <a:ext cx="11756837" cy="631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538301" y="4480296"/>
            <a:ext cx="463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blipFill>
                  <a:blip r:embed="rId5"/>
                  <a:stretch>
                    <a:fillRect/>
                  </a:stretch>
                </a:blipFill>
              </a:rPr>
              <a:t>时间</a:t>
            </a:r>
            <a:r>
              <a:rPr lang="zh-CN" altLang="en-US" dirty="0">
                <a:blipFill>
                  <a:blip r:embed="rId5"/>
                  <a:stretch>
                    <a:fillRect/>
                  </a:stretch>
                </a:blipFill>
              </a:rPr>
              <a:t>：</a:t>
            </a:r>
            <a:r>
              <a:rPr lang="en-US" altLang="zh-CN" dirty="0" smtClean="0">
                <a:blipFill>
                  <a:blip r:embed="rId5"/>
                  <a:stretch>
                    <a:fillRect/>
                  </a:stretch>
                </a:blipFill>
              </a:rPr>
              <a:t>20xx-6-1</a:t>
            </a:r>
            <a:endParaRPr lang="zh-CN" altLang="en-US" dirty="0"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27" name="AutoShape 3"/>
          <p:cNvSpPr>
            <a:spLocks noChangeAspect="1" noChangeArrowheads="1" noTextEdit="1"/>
          </p:cNvSpPr>
          <p:nvPr/>
        </p:nvSpPr>
        <p:spPr bwMode="auto">
          <a:xfrm>
            <a:off x="1494836" y="-1162685"/>
            <a:ext cx="6657975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2194" y="-1003663"/>
            <a:ext cx="219892" cy="219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"/>
    </mc:Choice>
    <mc:Fallback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宽屏</PresentationFormat>
  <Paragraphs>2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宋体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20160513</dc:title>
  <dc:creator>1</dc:creator>
  <cp:lastModifiedBy>User</cp:lastModifiedBy>
  <cp:revision>62</cp:revision>
  <dcterms:created xsi:type="dcterms:W3CDTF">2016-05-13T07:03:00Z</dcterms:created>
  <dcterms:modified xsi:type="dcterms:W3CDTF">2021-01-13T02:47:54Z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