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media/image2.png" ContentType="image/png"/>
  <Override PartName="/ppt/media/image1.png" ContentType="image/png"/>
  <Override PartName="/ppt/slideLayouts/_rels/slideLayout12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theme/theme1.xml" ContentType="application/vnd.openxmlformats-officedocument.theme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docProps/core.xml" ContentType="application/vnd.openxmlformats-package.core-propertie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080625" cy="7559675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sv-SE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rIns="0" tIns="0" bIns="0"/>
          <a:p>
            <a:endParaRPr b="0" lang="sv-S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rIns="0" tIns="0" bIns="0"/>
          <a:p>
            <a:endParaRPr b="0" lang="sv-S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sv-SE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 b="0" lang="sv-S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 b="0" lang="sv-S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 b="0" lang="sv-S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 b="0" lang="sv-S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sv-SE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rIns="0" tIns="0" bIns="0"/>
          <a:p>
            <a:endParaRPr b="0" lang="sv-S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rIns="0" tIns="0" bIns="0"/>
          <a:p>
            <a:endParaRPr b="0" lang="sv-S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37" name="" descr=""/>
          <p:cNvPicPr/>
          <p:nvPr/>
        </p:nvPicPr>
        <p:blipFill>
          <a:blip r:embed="rId2"/>
          <a:stretch/>
        </p:blipFill>
        <p:spPr>
          <a:xfrm>
            <a:off x="2291760" y="1768680"/>
            <a:ext cx="5495400" cy="4384440"/>
          </a:xfrm>
          <a:prstGeom prst="rect">
            <a:avLst/>
          </a:prstGeom>
          <a:ln>
            <a:noFill/>
          </a:ln>
        </p:spPr>
      </p:pic>
      <p:pic>
        <p:nvPicPr>
          <p:cNvPr id="38" name="" descr=""/>
          <p:cNvPicPr/>
          <p:nvPr/>
        </p:nvPicPr>
        <p:blipFill>
          <a:blip r:embed="rId3"/>
          <a:stretch/>
        </p:blipFill>
        <p:spPr>
          <a:xfrm>
            <a:off x="2291760" y="1768680"/>
            <a:ext cx="5495400" cy="4384440"/>
          </a:xfrm>
          <a:prstGeom prst="rect">
            <a:avLst/>
          </a:prstGeom>
          <a:ln>
            <a:noFill/>
          </a:ln>
        </p:spPr>
      </p:pic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sv-SE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sv-S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sv-SE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rIns="0" tIns="0" bIns="0"/>
          <a:p>
            <a:endParaRPr b="0" lang="sv-S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sv-SE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rIns="0" tIns="0" bIns="0"/>
          <a:p>
            <a:endParaRPr b="0" lang="sv-S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rIns="0" tIns="0" bIns="0"/>
          <a:p>
            <a:endParaRPr b="0" lang="sv-S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sv-SE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sv-S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sv-SE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 b="0" lang="sv-S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 b="0" lang="sv-S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rIns="0" tIns="0" bIns="0"/>
          <a:p>
            <a:endParaRPr b="0" lang="sv-S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sv-SE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rIns="0" tIns="0" bIns="0"/>
          <a:p>
            <a:endParaRPr b="0" lang="sv-S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 b="0" lang="sv-S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 b="0" lang="sv-S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sv-SE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 b="0" lang="sv-S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 b="0" lang="sv-S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rIns="0" tIns="0" bIns="0"/>
          <a:p>
            <a:endParaRPr b="0" lang="sv-S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b="0" lang="sv-SE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Click to edit the title text format</a:t>
            </a:r>
            <a:endParaRPr b="0" lang="sv-SE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rIns="0" tIns="0" bIns="0"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sv-SE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Click to edit the outline text format</a:t>
            </a:r>
            <a:endParaRPr b="0" lang="sv-S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1" marL="864000" indent="-324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sv-SE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Second Outline Level</a:t>
            </a:r>
            <a:endParaRPr b="0" lang="sv-SE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2" marL="1296000" indent="-288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sv-S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Third Outline Level</a:t>
            </a:r>
            <a:endParaRPr b="0" lang="sv-SE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3" marL="1728000" indent="-216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sv-SE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Fourth Outline Level</a:t>
            </a:r>
            <a:endParaRPr b="0" lang="sv-SE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4" marL="2160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sv-SE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Fifth Outline Level</a:t>
            </a:r>
            <a:endParaRPr b="0" lang="sv-SE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5" marL="2592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sv-SE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Sixth Outline Level</a:t>
            </a:r>
            <a:endParaRPr b="0" lang="sv-SE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6" marL="3024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sv-SE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Seventh Outline Level</a:t>
            </a:r>
            <a:endParaRPr b="0" lang="sv-SE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rIns="0" tIns="0" bIns="0"/>
          <a:p>
            <a:r>
              <a:rPr b="0" lang="sv-SE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&lt;date/time&gt;</a:t>
            </a:r>
            <a:endParaRPr b="0" lang="sv-SE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rIns="0" tIns="0" bIns="0"/>
          <a:p>
            <a:pPr algn="ctr"/>
            <a:r>
              <a:rPr b="0" lang="sv-SE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&lt;footer&gt;</a:t>
            </a:r>
            <a:endParaRPr b="0" lang="sv-SE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rIns="0" tIns="0" bIns="0"/>
          <a:p>
            <a:pPr algn="r"/>
            <a:fld id="{FE240946-6D96-462E-84D1-257A8A972757}" type="slidenum">
              <a:rPr b="0" lang="sv-SE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&lt;number&gt;</a:t>
            </a:fld>
            <a:endParaRPr b="0" lang="sv-SE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Line 1"/>
          <p:cNvSpPr/>
          <p:nvPr/>
        </p:nvSpPr>
        <p:spPr>
          <a:xfrm>
            <a:off x="3240000" y="2736000"/>
            <a:ext cx="3312000" cy="0"/>
          </a:xfrm>
          <a:prstGeom prst="line">
            <a:avLst/>
          </a:prstGeom>
          <a:ln>
            <a:solidFill>
              <a:srgbClr val="000000"/>
            </a:solidFill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 algn="ctr"/>
            <a:r>
              <a:rPr b="0" lang="sv-SE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asdf</a:t>
            </a:r>
            <a:endParaRPr b="0" lang="sv-SE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" name="Line 2"/>
          <p:cNvSpPr/>
          <p:nvPr/>
        </p:nvSpPr>
        <p:spPr>
          <a:xfrm>
            <a:off x="3312000" y="3960000"/>
            <a:ext cx="3168000" cy="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 algn="ctr"/>
            <a:r>
              <a:rPr b="0" lang="sv-SE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asdf</a:t>
            </a:r>
            <a:endParaRPr b="0" lang="sv-SE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1" dur="indefinite" restart="never" nodeType="tmRoot">
          <p:childTnLst>
            <p:seq>
              <p:cTn id="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LibreOffice/5.2.3.3$MacOSX_X86_64 LibreOffice_project/d54a8868f08a7b39642414cf2c8ef2f228f780cf</Applicat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2016-11-14T18:03:39Z</dcterms:created>
  <dc:creator/>
  <dc:description/>
  <dc:language>sv-SE</dc:language>
  <cp:lastModifiedBy/>
  <cp:revision>1</cp:revision>
  <dc:subject/>
  <dc:title/>
</cp:coreProperties>
</file>