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4" r:id="rId4"/>
    <p:sldMasterId id="2147483990" r:id="rId5"/>
    <p:sldMasterId id="2147484025" r:id="rId6"/>
    <p:sldMasterId id="2147484075" r:id="rId7"/>
  </p:sldMasterIdLst>
  <p:notesMasterIdLst>
    <p:notesMasterId r:id="rId9"/>
  </p:notesMasterIdLst>
  <p:handoutMasterIdLst>
    <p:handoutMasterId r:id="rId10"/>
  </p:handoutMasterIdLst>
  <p:sldIdLst>
    <p:sldId id="775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AB8C67-1F7F-4C71-AABC-1B5F4B608D1D}">
          <p14:sldIdLst/>
        </p14:section>
        <p14:section name="Available Offerings" id="{5197282E-AA15-400C-A305-9F68A6144D4C}">
          <p14:sldIdLst/>
        </p14:section>
        <p14:section name="ABC on XYZ" id="{5ACA09E0-3829-49C5-8F1A-062A58ACBEC3}">
          <p14:sldIdLst>
            <p14:sldId id="775"/>
          </p14:sldIdLst>
        </p14:section>
        <p14:section name="ABC on XYZ" id="{FFDEF500-C704-4ADE-BB6A-1F2169D7B66C}">
          <p14:sldIdLst/>
        </p14:section>
        <p14:section name="Wrap-up" id="{A9BC6E18-0AA2-43C8-960D-E67FF2DB0AD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564" userDrawn="1">
          <p15:clr>
            <a:srgbClr val="A4A3A4"/>
          </p15:clr>
        </p15:guide>
        <p15:guide id="2" orient="horz" pos="2892" userDrawn="1">
          <p15:clr>
            <a:srgbClr val="A4A3A4"/>
          </p15:clr>
        </p15:guide>
        <p15:guide id="3" orient="horz" pos="2436" userDrawn="1">
          <p15:clr>
            <a:srgbClr val="A4A3A4"/>
          </p15:clr>
        </p15:guide>
        <p15:guide id="4" orient="horz" pos="3196">
          <p15:clr>
            <a:srgbClr val="A4A3A4"/>
          </p15:clr>
        </p15:guide>
        <p15:guide id="5" orient="horz" pos="804" userDrawn="1">
          <p15:clr>
            <a:srgbClr val="A4A3A4"/>
          </p15:clr>
        </p15:guide>
        <p15:guide id="6" orient="horz" pos="1380" userDrawn="1">
          <p15:clr>
            <a:srgbClr val="A4A3A4"/>
          </p15:clr>
        </p15:guide>
        <p15:guide id="7" orient="horz" pos="2076" userDrawn="1">
          <p15:clr>
            <a:srgbClr val="A4A3A4"/>
          </p15:clr>
        </p15:guide>
        <p15:guide id="8" orient="horz" pos="252" userDrawn="1">
          <p15:clr>
            <a:srgbClr val="A4A3A4"/>
          </p15:clr>
        </p15:guide>
        <p15:guide id="9" orient="horz" pos="2100" userDrawn="1">
          <p15:clr>
            <a:srgbClr val="A4A3A4"/>
          </p15:clr>
        </p15:guide>
        <p15:guide id="10" orient="horz" pos="2844" userDrawn="1">
          <p15:clr>
            <a:srgbClr val="A4A3A4"/>
          </p15:clr>
        </p15:guide>
        <p15:guide id="11" pos="960">
          <p15:clr>
            <a:srgbClr val="A4A3A4"/>
          </p15:clr>
        </p15:guide>
        <p15:guide id="12" pos="1776" userDrawn="1">
          <p15:clr>
            <a:srgbClr val="A4A3A4"/>
          </p15:clr>
        </p15:guide>
        <p15:guide id="13" pos="2883">
          <p15:clr>
            <a:srgbClr val="A4A3A4"/>
          </p15:clr>
        </p15:guide>
        <p15:guide id="14" pos="2519">
          <p15:clr>
            <a:srgbClr val="A4A3A4"/>
          </p15:clr>
        </p15:guide>
        <p15:guide id="15" pos="4800" userDrawn="1">
          <p15:clr>
            <a:srgbClr val="A4A3A4"/>
          </p15:clr>
        </p15:guide>
        <p15:guide id="16" pos="2496" userDrawn="1">
          <p15:clr>
            <a:srgbClr val="A4A3A4"/>
          </p15:clr>
        </p15:guide>
        <p15:guide id="17" pos="1728" userDrawn="1">
          <p15:clr>
            <a:srgbClr val="A4A3A4"/>
          </p15:clr>
        </p15:guide>
        <p15:guide id="18" pos="312" userDrawn="1">
          <p15:clr>
            <a:srgbClr val="A4A3A4"/>
          </p15:clr>
        </p15:guide>
        <p15:guide id="19" pos="4818">
          <p15:clr>
            <a:srgbClr val="A4A3A4"/>
          </p15:clr>
        </p15:guide>
        <p15:guide id="20" pos="3264" userDrawn="1">
          <p15:clr>
            <a:srgbClr val="A4A3A4"/>
          </p15:clr>
        </p15:guide>
        <p15:guide id="21" pos="3648" userDrawn="1">
          <p15:clr>
            <a:srgbClr val="A4A3A4"/>
          </p15:clr>
        </p15:guide>
        <p15:guide id="23" pos="4032" userDrawn="1">
          <p15:clr>
            <a:srgbClr val="A4A3A4"/>
          </p15:clr>
        </p15:guide>
        <p15:guide id="24" pos="4053">
          <p15:clr>
            <a:srgbClr val="A4A3A4"/>
          </p15:clr>
        </p15:guide>
        <p15:guide id="25" pos="5544">
          <p15:clr>
            <a:srgbClr val="A4A3A4"/>
          </p15:clr>
        </p15:guide>
        <p15:guide id="26" pos="220">
          <p15:clr>
            <a:srgbClr val="A4A3A4"/>
          </p15:clr>
        </p15:guide>
        <p15:guide id="27" pos="3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alano, Alec" initials="" lastIdx="23" clrIdx="0"/>
  <p:cmAuthor id="1" name="Alec Catalano" initials="" lastIdx="1" clrIdx="1"/>
  <p:cmAuthor id="2" name="Van Deman, Quint" initials="VDQ" lastIdx="35" clrIdx="2">
    <p:extLst>
      <p:ext uri="{19B8F6BF-5375-455C-9EA6-DF929625EA0E}">
        <p15:presenceInfo xmlns:p15="http://schemas.microsoft.com/office/powerpoint/2012/main" userId="S-1-5-21-1407069837-2091007605-538272213-14309991" providerId="AD"/>
      </p:ext>
    </p:extLst>
  </p:cmAuthor>
  <p:cmAuthor id="3" name="Megiddo, Amit" initials="MA" lastIdx="15" clrIdx="3">
    <p:extLst>
      <p:ext uri="{19B8F6BF-5375-455C-9EA6-DF929625EA0E}">
        <p15:presenceInfo xmlns:p15="http://schemas.microsoft.com/office/powerpoint/2012/main" userId="S-1-5-21-1407069837-2091007605-538272213-29712074" providerId="AD"/>
      </p:ext>
    </p:extLst>
  </p:cmAuthor>
  <p:cmAuthor id="4" name="Ryan Holland" initials="RCH" lastIdx="5" clrIdx="4">
    <p:extLst>
      <p:ext uri="{19B8F6BF-5375-455C-9EA6-DF929625EA0E}">
        <p15:presenceInfo xmlns:p15="http://schemas.microsoft.com/office/powerpoint/2012/main" userId="Ryan Holland" providerId="None"/>
      </p:ext>
    </p:extLst>
  </p:cmAuthor>
  <p:cmAuthor id="5" name="Jessica Gordon" initials="JG" lastIdx="5" clrIdx="5">
    <p:extLst>
      <p:ext uri="{19B8F6BF-5375-455C-9EA6-DF929625EA0E}">
        <p15:presenceInfo xmlns:p15="http://schemas.microsoft.com/office/powerpoint/2012/main" userId="S-1-5-21-1021536284-3108289583-1013727718-1727" providerId="AD"/>
      </p:ext>
    </p:extLst>
  </p:cmAuthor>
  <p:cmAuthor id="6" name="Niveda Ganesh" initials="NG" lastIdx="8" clrIdx="6">
    <p:extLst>
      <p:ext uri="{19B8F6BF-5375-455C-9EA6-DF929625EA0E}">
        <p15:presenceInfo xmlns:p15="http://schemas.microsoft.com/office/powerpoint/2012/main" userId="S-1-5-21-1021536284-3108289583-1013727718-4323" providerId="AD"/>
      </p:ext>
    </p:extLst>
  </p:cmAuthor>
  <p:cmAuthor id="7" name="Alexa Jacky" initials="AJ" lastIdx="2" clrIdx="7">
    <p:extLst>
      <p:ext uri="{19B8F6BF-5375-455C-9EA6-DF929625EA0E}">
        <p15:presenceInfo xmlns:p15="http://schemas.microsoft.com/office/powerpoint/2012/main" userId="S-1-5-21-1021536284-3108289583-1013727718-3681" providerId="AD"/>
      </p:ext>
    </p:extLst>
  </p:cmAuthor>
  <p:cmAuthor id="8" name="Jane Klausen" initials="JK" lastIdx="2" clrIdx="8">
    <p:extLst>
      <p:ext uri="{19B8F6BF-5375-455C-9EA6-DF929625EA0E}">
        <p15:presenceInfo xmlns:p15="http://schemas.microsoft.com/office/powerpoint/2012/main" userId="Jane Klausen" providerId="None"/>
      </p:ext>
    </p:extLst>
  </p:cmAuthor>
  <p:cmAuthor id="9" name="Rob Johnson" initials="RJ" lastIdx="14" clrIdx="9">
    <p:extLst>
      <p:ext uri="{19B8F6BF-5375-455C-9EA6-DF929625EA0E}">
        <p15:presenceInfo xmlns:p15="http://schemas.microsoft.com/office/powerpoint/2012/main" userId="S-1-5-21-1021536284-3108289583-1013727718-4305" providerId="AD"/>
      </p:ext>
    </p:extLst>
  </p:cmAuthor>
  <p:cmAuthor id="10" name="Andrew Rabin" initials="AR" lastIdx="2" clrIdx="10">
    <p:extLst>
      <p:ext uri="{19B8F6BF-5375-455C-9EA6-DF929625EA0E}">
        <p15:presenceInfo xmlns:p15="http://schemas.microsoft.com/office/powerpoint/2012/main" userId="S-1-5-21-1994326832-1066739575-5522801-148132" providerId="AD"/>
      </p:ext>
    </p:extLst>
  </p:cmAuthor>
  <p:cmAuthor id="11" name="Michael Caporale" initials="MC" lastIdx="1" clrIdx="11">
    <p:extLst>
      <p:ext uri="{19B8F6BF-5375-455C-9EA6-DF929625EA0E}">
        <p15:presenceInfo xmlns:p15="http://schemas.microsoft.com/office/powerpoint/2012/main" userId="Michael Caporale" providerId="None"/>
      </p:ext>
    </p:extLst>
  </p:cmAuthor>
  <p:cmAuthor id="12" name="J D" initials="JC" lastIdx="1" clrIdx="12">
    <p:extLst>
      <p:ext uri="{19B8F6BF-5375-455C-9EA6-DF929625EA0E}">
        <p15:presenceInfo xmlns:p15="http://schemas.microsoft.com/office/powerpoint/2012/main" userId="J D" providerId="None"/>
      </p:ext>
    </p:extLst>
  </p:cmAuthor>
  <p:cmAuthor id="13" name="Eamonn Colman" initials="EC" lastIdx="1" clrIdx="13">
    <p:extLst>
      <p:ext uri="{19B8F6BF-5375-455C-9EA6-DF929625EA0E}">
        <p15:presenceInfo xmlns:p15="http://schemas.microsoft.com/office/powerpoint/2012/main" userId="S::nobody@example.com::de68d7a0-7408-4387-93b5-848062b214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D35F"/>
    <a:srgbClr val="FF9900"/>
    <a:srgbClr val="EDEFEF"/>
    <a:srgbClr val="505F60"/>
    <a:srgbClr val="F2F4F4"/>
    <a:srgbClr val="0E2735"/>
    <a:srgbClr val="D5DBDB"/>
    <a:srgbClr val="FD7E45"/>
    <a:srgbClr val="86999A"/>
    <a:srgbClr val="AAB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" v="5273" dt="2019-06-10T05:09:01.113"/>
    <p1510:client id="{0C52B07F-80C2-603C-42D4-E7CDF9BD1A07}" v="20" dt="2019-06-10T02:38:52.285"/>
    <p1510:client id="{12D98E06-D941-7A25-B1CE-647BDD7066CA}" v="44" dt="2020-06-21T22:12:00.744"/>
    <p1510:client id="{3A18DF55-513A-E023-B202-3D94B8552075}" v="58" dt="2020-06-21T22:09:29.466"/>
    <p1510:client id="{3AFB11EE-8F49-15E8-E896-B397323F7E64}" v="1" dt="2021-06-26T16:28:31.514"/>
    <p1510:client id="{D2AD3CED-5F89-4E5E-BF2F-59324B308BAC}" v="9" dt="2019-06-10T14:01:45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690"/>
      </p:cViewPr>
      <p:guideLst>
        <p:guide orient="horz" pos="564"/>
        <p:guide orient="horz" pos="2892"/>
        <p:guide orient="horz" pos="2436"/>
        <p:guide orient="horz" pos="3196"/>
        <p:guide orient="horz" pos="804"/>
        <p:guide orient="horz" pos="1380"/>
        <p:guide orient="horz" pos="2076"/>
        <p:guide orient="horz" pos="252"/>
        <p:guide orient="horz" pos="2100"/>
        <p:guide orient="horz" pos="2844"/>
        <p:guide pos="960"/>
        <p:guide pos="1776"/>
        <p:guide pos="2883"/>
        <p:guide pos="2519"/>
        <p:guide pos="4800"/>
        <p:guide pos="2496"/>
        <p:guide pos="1728"/>
        <p:guide pos="312"/>
        <p:guide pos="4818"/>
        <p:guide pos="3264"/>
        <p:guide pos="3648"/>
        <p:guide pos="4032"/>
        <p:guide pos="4053"/>
        <p:guide pos="5544"/>
        <p:guide pos="220"/>
        <p:guide pos="33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mphuis\Documents\Public%20Cloud%20differnti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mphuis\Documents\Public%20Cloud%20differnti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mphuis\Documents\Public%20Cloud%20differnti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mphuis\Documents\Public%20Cloud%20differnti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mphuis\Documents\Public%20Cloud%20differntia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Summary!$W$2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Summary!$V$11</c:f>
              <c:strCache>
                <c:ptCount val="1"/>
                <c:pt idx="0">
                  <c:v>Lemons in 
Truckbay</c:v>
                </c:pt>
              </c:strCache>
            </c:strRef>
          </c:cat>
          <c:val>
            <c:numRef>
              <c:f>Summary!$W$11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40-4C00-8E80-8A8F91F91039}"/>
            </c:ext>
          </c:extLst>
        </c:ser>
        <c:ser>
          <c:idx val="1"/>
          <c:order val="1"/>
          <c:tx>
            <c:strRef>
              <c:f>Summary!$X$2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Summary!$V$11</c:f>
              <c:strCache>
                <c:ptCount val="1"/>
                <c:pt idx="0">
                  <c:v>Lemons in 
Truckbay</c:v>
                </c:pt>
              </c:strCache>
            </c:strRef>
          </c:cat>
          <c:val>
            <c:numRef>
              <c:f>Summary!$X$11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40-4C00-8E80-8A8F91F91039}"/>
            </c:ext>
          </c:extLst>
        </c:ser>
        <c:ser>
          <c:idx val="2"/>
          <c:order val="2"/>
          <c:tx>
            <c:strRef>
              <c:f>Summary!$Y$2</c:f>
              <c:strCache>
                <c:ptCount val="1"/>
                <c:pt idx="0">
                  <c:v/>
                </c:pt>
              </c:strCache>
            </c:strRef>
          </c:tx>
          <c:spPr>
            <a:gradFill>
              <a:gsLst>
                <a:gs pos="25000">
                  <a:srgbClr val="4285F4"/>
                </a:gs>
                <a:gs pos="50000">
                  <a:srgbClr val="34A853"/>
                </a:gs>
                <a:gs pos="75000">
                  <a:srgbClr val="34A853"/>
                </a:gs>
                <a:gs pos="49000">
                  <a:srgbClr val="EA4335"/>
                </a:gs>
                <a:gs pos="25000">
                  <a:srgbClr val="EA4335"/>
                </a:gs>
                <a:gs pos="75000">
                  <a:srgbClr val="FBBC05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Summary!$V$11</c:f>
              <c:strCache>
                <c:ptCount val="1"/>
                <c:pt idx="0">
                  <c:v>Lemons in 
Truckbay</c:v>
                </c:pt>
              </c:strCache>
            </c:strRef>
          </c:cat>
          <c:val>
            <c:numRef>
              <c:f>Summary!$Y$11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40-4C00-8E80-8A8F91F91039}"/>
            </c:ext>
          </c:extLst>
        </c:ser>
        <c:ser>
          <c:idx val="3"/>
          <c:order val="3"/>
          <c:tx>
            <c:strRef>
              <c:f>Summary!$Z$2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cat>
            <c:strRef>
              <c:f>Summary!$V$11</c:f>
              <c:strCache>
                <c:ptCount val="1"/>
                <c:pt idx="0">
                  <c:v>Lemons in
Truckbay</c:v>
                </c:pt>
              </c:strCache>
            </c:strRef>
          </c:cat>
          <c:val>
            <c:numRef>
              <c:f>Summary!$Z$11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40-4C00-8E80-8A8F91F91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24042136"/>
        <c:axId val="524044432"/>
      </c:barChart>
      <c:catAx>
        <c:axId val="52404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pPr>
            <a:endParaRPr lang="en-US"/>
          </a:p>
        </c:txPr>
        <c:crossAx val="524044432"/>
        <c:crosses val="autoZero"/>
        <c:auto val="1"/>
        <c:lblAlgn val="ctr"/>
        <c:lblOffset val="100"/>
        <c:noMultiLvlLbl val="0"/>
      </c:catAx>
      <c:valAx>
        <c:axId val="524044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24042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Summary!$W$2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Summary!$V$8</c:f>
              <c:strCache>
                <c:ptCount val="1"/>
                <c:pt idx="0">
                  <c:v>COKE Lemons to</c:v>
                </c:pt>
              </c:strCache>
            </c:strRef>
          </c:cat>
          <c:val>
            <c:numRef>
              <c:f>Summary!$W$8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F-47AF-88E1-D20BCA264065}"/>
            </c:ext>
          </c:extLst>
        </c:ser>
        <c:ser>
          <c:idx val="1"/>
          <c:order val="1"/>
          <c:tx>
            <c:strRef>
              <c:f>Summary!$X$2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Summary!$V$8</c:f>
              <c:strCache>
                <c:ptCount val="1"/>
                <c:pt idx="0">
                  <c:v>COKE Lemons to</c:v>
                </c:pt>
              </c:strCache>
            </c:strRef>
          </c:cat>
          <c:val>
            <c:numRef>
              <c:f>Summary!$X$8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9F-47AF-88E1-D20BCA264065}"/>
            </c:ext>
          </c:extLst>
        </c:ser>
        <c:ser>
          <c:idx val="2"/>
          <c:order val="2"/>
          <c:tx>
            <c:strRef>
              <c:f>Summary!$Y$2</c:f>
              <c:strCache>
                <c:ptCount val="1"/>
                <c:pt idx="0">
                  <c:v/>
                </c:pt>
              </c:strCache>
            </c:strRef>
          </c:tx>
          <c:spPr>
            <a:gradFill>
              <a:gsLst>
                <a:gs pos="25000">
                  <a:srgbClr val="4285F4"/>
                </a:gs>
                <a:gs pos="50000">
                  <a:srgbClr val="34A853"/>
                </a:gs>
                <a:gs pos="75000">
                  <a:srgbClr val="34A853"/>
                </a:gs>
                <a:gs pos="49000">
                  <a:srgbClr val="EA4335"/>
                </a:gs>
                <a:gs pos="25000">
                  <a:srgbClr val="EA4335"/>
                </a:gs>
                <a:gs pos="75000">
                  <a:srgbClr val="FBBC05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Summary!$V$8</c:f>
              <c:strCache>
                <c:ptCount val="1"/>
                <c:pt idx="0">
                  <c:v>COKE Lemons to</c:v>
                </c:pt>
              </c:strCache>
            </c:strRef>
          </c:cat>
          <c:val>
            <c:numRef>
              <c:f>Summary!$Y$8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9F-47AF-88E1-D20BCA264065}"/>
            </c:ext>
          </c:extLst>
        </c:ser>
        <c:ser>
          <c:idx val="3"/>
          <c:order val="3"/>
          <c:tx>
            <c:strRef>
              <c:f>Summary!$Z$2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cat>
            <c:strRef>
              <c:f>Summary!$V$8</c:f>
              <c:strCache>
                <c:ptCount val="1"/>
                <c:pt idx="0">
                  <c:v>COKE Lemons to</c:v>
                </c:pt>
              </c:strCache>
            </c:strRef>
          </c:cat>
          <c:val>
            <c:numRef>
              <c:f>Summary!$Z$8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9F-47AF-88E1-D20BCA264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24042136"/>
        <c:axId val="524044432"/>
      </c:barChart>
      <c:catAx>
        <c:axId val="52404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pPr>
            <a:endParaRPr lang="en-US"/>
          </a:p>
        </c:txPr>
        <c:crossAx val="524044432"/>
        <c:crosses val="autoZero"/>
        <c:auto val="1"/>
        <c:lblAlgn val="ctr"/>
        <c:lblOffset val="100"/>
        <c:noMultiLvlLbl val="0"/>
      </c:catAx>
      <c:valAx>
        <c:axId val="524044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24042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Summary!$V$6</c:f>
              <c:strCache>
                <c:ptCount val="1"/>
                <c:pt idx="0">
                  <c:v># ABCD XYZ Certifications</c:v>
                </c:pt>
              </c:strCache>
            </c:strRef>
          </c:cat>
          <c:val>
            <c:numRef>
              <c:f>Summary!$W$6</c:f>
              <c:numCache>
                <c:formatCode>General</c:formatCode>
                <c:ptCount val="1"/>
                <c:pt idx="0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8-46F0-A09A-1C5E0CE6F805}"/>
            </c:ext>
          </c:extLst>
        </c:ser>
        <c:ser>
          <c:idx val="1"/>
          <c:order val="1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Summary!$V$6</c:f>
              <c:strCache>
                <c:ptCount val="1"/>
                <c:pt idx="0">
                  <c:v># ABCD XYZ Certifications</c:v>
                </c:pt>
              </c:strCache>
            </c:strRef>
          </c:cat>
          <c:val>
            <c:numRef>
              <c:f>Summary!$X$6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B8-46F0-A09A-1C5E0CE6F805}"/>
            </c:ext>
          </c:extLst>
        </c:ser>
        <c:ser>
          <c:idx val="2"/>
          <c:order val="2"/>
          <c:spPr>
            <a:gradFill>
              <a:gsLst>
                <a:gs pos="25000">
                  <a:srgbClr val="4285F4"/>
                </a:gs>
                <a:gs pos="50000">
                  <a:srgbClr val="34A853"/>
                </a:gs>
                <a:gs pos="75000">
                  <a:srgbClr val="34A853"/>
                </a:gs>
                <a:gs pos="49000">
                  <a:srgbClr val="EA4335"/>
                </a:gs>
                <a:gs pos="25000">
                  <a:srgbClr val="EA4335"/>
                </a:gs>
                <a:gs pos="75000">
                  <a:srgbClr val="FBBC05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Summary!$V$6</c:f>
              <c:strCache>
                <c:ptCount val="1"/>
                <c:pt idx="0">
                  <c:v># ABCD XYZ Certifications</c:v>
                </c:pt>
              </c:strCache>
            </c:strRef>
          </c:cat>
          <c:val>
            <c:numRef>
              <c:f>Summary!$Y$6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B8-46F0-A09A-1C5E0CE6F805}"/>
            </c:ext>
          </c:extLst>
        </c:ser>
        <c:ser>
          <c:idx val="3"/>
          <c:order val="3"/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cat>
            <c:strRef>
              <c:f>Summary!$V$6</c:f>
              <c:strCache>
                <c:ptCount val="1"/>
                <c:pt idx="0">
                  <c:v># ABCD XYZ Certifications</c:v>
                </c:pt>
              </c:strCache>
            </c:strRef>
          </c:cat>
          <c:val>
            <c:numRef>
              <c:f>Summary!$Z$6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B8-46F0-A09A-1C5E0CE6F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24042136"/>
        <c:axId val="524044432"/>
      </c:barChart>
      <c:catAx>
        <c:axId val="524042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0E2735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pPr>
            <a:endParaRPr lang="en-US"/>
          </a:p>
        </c:txPr>
        <c:crossAx val="524044432"/>
        <c:crosses val="autoZero"/>
        <c:auto val="1"/>
        <c:lblAlgn val="ctr"/>
        <c:lblOffset val="100"/>
        <c:noMultiLvlLbl val="0"/>
      </c:catAx>
      <c:valAx>
        <c:axId val="524044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24042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Summary!$W$2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Summary!$V$10</c:f>
              <c:strCache>
                <c:ptCount val="1"/>
                <c:pt idx="0">
                  <c:v>Security, Identity and Compliance</c:v>
                </c:pt>
              </c:strCache>
            </c:strRef>
          </c:cat>
          <c:val>
            <c:numRef>
              <c:f>Summary!$W$10</c:f>
              <c:numCache>
                <c:formatCode>General</c:formatCode>
                <c:ptCount val="1"/>
                <c:pt idx="0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B7-4909-89A5-A64FBF47639E}"/>
            </c:ext>
          </c:extLst>
        </c:ser>
        <c:ser>
          <c:idx val="1"/>
          <c:order val="1"/>
          <c:tx>
            <c:strRef>
              <c:f>Summary!$X$2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Summary!$V$10</c:f>
              <c:strCache>
                <c:ptCount val="1"/>
                <c:pt idx="0">
                  <c:v>Security, Identity and Compliance</c:v>
                </c:pt>
              </c:strCache>
            </c:strRef>
          </c:cat>
          <c:val>
            <c:numRef>
              <c:f>Summary!$X$10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B7-4909-89A5-A64FBF47639E}"/>
            </c:ext>
          </c:extLst>
        </c:ser>
        <c:ser>
          <c:idx val="2"/>
          <c:order val="2"/>
          <c:tx>
            <c:strRef>
              <c:f>Summary!$Y$2</c:f>
              <c:strCache>
                <c:ptCount val="1"/>
                <c:pt idx="0">
                  <c:v/>
                </c:pt>
              </c:strCache>
            </c:strRef>
          </c:tx>
          <c:spPr>
            <a:gradFill>
              <a:gsLst>
                <a:gs pos="25000">
                  <a:srgbClr val="4285F4"/>
                </a:gs>
                <a:gs pos="50000">
                  <a:srgbClr val="34A853"/>
                </a:gs>
                <a:gs pos="75000">
                  <a:srgbClr val="34A853"/>
                </a:gs>
                <a:gs pos="49000">
                  <a:srgbClr val="EA4335"/>
                </a:gs>
                <a:gs pos="25000">
                  <a:srgbClr val="EA4335"/>
                </a:gs>
                <a:gs pos="75000">
                  <a:srgbClr val="FBBC05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Summary!$V$10</c:f>
              <c:strCache>
                <c:ptCount val="1"/>
                <c:pt idx="0">
                  <c:v>Security, Identity and Compliance</c:v>
                </c:pt>
              </c:strCache>
            </c:strRef>
          </c:cat>
          <c:val>
            <c:numRef>
              <c:f>Summary!$Y$10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B7-4909-89A5-A64FBF47639E}"/>
            </c:ext>
          </c:extLst>
        </c:ser>
        <c:ser>
          <c:idx val="3"/>
          <c:order val="3"/>
          <c:tx>
            <c:strRef>
              <c:f>Summary!$Z$2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Summary!$V$10</c:f>
              <c:strCache>
                <c:ptCount val="1"/>
                <c:pt idx="0">
                  <c:v>Security, Identity and Compliance</c:v>
                </c:pt>
              </c:strCache>
            </c:strRef>
          </c:cat>
          <c:val>
            <c:numRef>
              <c:f>Summary!$Z$10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B7-4909-89A5-A64FBF476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24042136"/>
        <c:axId val="524044432"/>
      </c:barChart>
      <c:catAx>
        <c:axId val="52404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pPr>
            <a:endParaRPr lang="en-US"/>
          </a:p>
        </c:txPr>
        <c:crossAx val="524044432"/>
        <c:crosses val="autoZero"/>
        <c:auto val="1"/>
        <c:lblAlgn val="ctr"/>
        <c:lblOffset val="100"/>
        <c:noMultiLvlLbl val="0"/>
      </c:catAx>
      <c:valAx>
        <c:axId val="524044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24042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Summary!$W$2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752-48B7-AA35-3AAA3BE95E08}"/>
              </c:ext>
            </c:extLst>
          </c:dPt>
          <c:cat>
            <c:strRef>
              <c:f>Summary!$V$13</c:f>
              <c:strCache>
                <c:ptCount val="1"/>
                <c:pt idx="0">
                  <c:v># Lemon Services</c:v>
                </c:pt>
              </c:strCache>
            </c:strRef>
          </c:cat>
          <c:val>
            <c:numRef>
              <c:f>Summary!$W$13</c:f>
              <c:numCache>
                <c:formatCode>General</c:formatCode>
                <c:ptCount val="1"/>
                <c:pt idx="0">
                  <c:v>1433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BD-489E-94F3-616DD2A1A419}"/>
            </c:ext>
          </c:extLst>
        </c:ser>
        <c:ser>
          <c:idx val="1"/>
          <c:order val="1"/>
          <c:tx>
            <c:strRef>
              <c:f>Summary!$X$2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Summary!$V$13</c:f>
              <c:strCache>
                <c:ptCount val="1"/>
                <c:pt idx="0">
                  <c:v># Lemon Services</c:v>
                </c:pt>
              </c:strCache>
            </c:strRef>
          </c:cat>
          <c:val>
            <c:numRef>
              <c:f>Summary!$X$13</c:f>
              <c:numCache>
                <c:formatCode>General</c:formatCode>
                <c:ptCount val="1"/>
                <c:pt idx="0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BD-489E-94F3-616DD2A1A419}"/>
            </c:ext>
          </c:extLst>
        </c:ser>
        <c:ser>
          <c:idx val="2"/>
          <c:order val="2"/>
          <c:tx>
            <c:strRef>
              <c:f>Summary!$Y$2</c:f>
              <c:strCache>
                <c:ptCount val="1"/>
                <c:pt idx="0">
                  <c:v/>
                </c:pt>
              </c:strCache>
            </c:strRef>
          </c:tx>
          <c:spPr>
            <a:gradFill>
              <a:gsLst>
                <a:gs pos="25000">
                  <a:srgbClr val="4285F4"/>
                </a:gs>
                <a:gs pos="50000">
                  <a:srgbClr val="34A853"/>
                </a:gs>
                <a:gs pos="75000">
                  <a:srgbClr val="34A853"/>
                </a:gs>
                <a:gs pos="49000">
                  <a:srgbClr val="EA4335"/>
                </a:gs>
                <a:gs pos="25000">
                  <a:srgbClr val="EA4335"/>
                </a:gs>
                <a:gs pos="75000">
                  <a:srgbClr val="FBBC05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Summary!$V$13</c:f>
              <c:strCache>
                <c:ptCount val="1"/>
                <c:pt idx="0">
                  <c:v># Lemon Services</c:v>
                </c:pt>
              </c:strCache>
            </c:strRef>
          </c:cat>
          <c:val>
            <c:numRef>
              <c:f>Summary!$Y$13</c:f>
              <c:numCache>
                <c:formatCode>General</c:formatCode>
                <c:ptCount val="1"/>
                <c:pt idx="0">
                  <c:v>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BD-489E-94F3-616DD2A1A419}"/>
            </c:ext>
          </c:extLst>
        </c:ser>
        <c:ser>
          <c:idx val="3"/>
          <c:order val="3"/>
          <c:tx>
            <c:strRef>
              <c:f>Summary!$Z$2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Summary!$V$13</c:f>
              <c:strCache>
                <c:ptCount val="1"/>
                <c:pt idx="0">
                  <c:v># Lemon Services</c:v>
                </c:pt>
              </c:strCache>
            </c:strRef>
          </c:cat>
          <c:val>
            <c:numRef>
              <c:f>Summary!$Z$13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BD-489E-94F3-616DD2A1A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24042136"/>
        <c:axId val="524044432"/>
      </c:barChart>
      <c:catAx>
        <c:axId val="52404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pPr>
            <a:endParaRPr lang="en-US"/>
          </a:p>
        </c:txPr>
        <c:crossAx val="524044432"/>
        <c:crosses val="autoZero"/>
        <c:auto val="1"/>
        <c:lblAlgn val="ctr"/>
        <c:lblOffset val="100"/>
        <c:noMultiLvlLbl val="0"/>
      </c:catAx>
      <c:valAx>
        <c:axId val="524044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24042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213823-6DF4-4246-A2E9-87C2E1C955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751AA-B2CB-9644-8CBC-76FE03AE12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A76E8-8098-7E4D-9C5E-13EE3AC88459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72B5F-AA5C-8546-AB45-ACADAE06E5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A5B76-21B3-5A4A-ADA7-3C45A1BF5C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F2753-E624-EF4A-A348-E7004EA69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30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0B25AC41-3BEC-9247-8322-91B80C013F2D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69C3F2ED-74C5-7D4F-8560-0CC253E9A4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3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3F2ED-74C5-7D4F-8560-0CC253E9A4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 Ember Regular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zon Ember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57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2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8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55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74875B-A31E-4594-827C-60936ACA55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0" y="3173"/>
            <a:ext cx="9144319" cy="51540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BB7154-20B3-4106-BBB1-319F539D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ACDB38-DF2D-4271-B36A-4A789B3C40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49" y="4699414"/>
            <a:ext cx="440655" cy="2643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0D2847-DFE5-4C35-9592-40A7A238A2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47" y="4628612"/>
            <a:ext cx="662643" cy="31779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C630FF-E07D-4D42-A5A2-E88B26C24FD7}"/>
              </a:ext>
            </a:extLst>
          </p:cNvPr>
          <p:cNvCxnSpPr/>
          <p:nvPr userDrawn="1"/>
        </p:nvCxnSpPr>
        <p:spPr>
          <a:xfrm>
            <a:off x="8161714" y="4628612"/>
            <a:ext cx="0" cy="365604"/>
          </a:xfrm>
          <a:prstGeom prst="line">
            <a:avLst/>
          </a:prstGeom>
          <a:ln w="12700">
            <a:solidFill>
              <a:srgbClr val="6D6E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29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nip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7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6613" y="1010408"/>
            <a:ext cx="8207742" cy="3641926"/>
          </a:xfrm>
          <a:noFill/>
        </p:spPr>
        <p:txBody>
          <a:bodyPr/>
          <a:lstStyle>
            <a:lvl1pPr marL="0" indent="0">
              <a:buNone/>
              <a:defRPr lang="en-US" sz="1100">
                <a:solidFill>
                  <a:srgbClr val="3366FF"/>
                </a:solidFill>
                <a:effectLst/>
                <a:latin typeface="Lucida Console" panose="020B0609040504020204" pitchFamily="49" charset="0"/>
              </a:defRPr>
            </a:lvl1pPr>
            <a:lvl2pPr marL="457200" indent="0">
              <a:buNone/>
              <a:defRPr>
                <a:latin typeface="Lucida Console" panose="020B0609040504020204" pitchFamily="49" charset="0"/>
              </a:defRPr>
            </a:lvl2pPr>
            <a:lvl3pPr marL="914400" indent="0">
              <a:buNone/>
              <a:defRPr>
                <a:latin typeface="Lucida Console" panose="020B0609040504020204" pitchFamily="49" charset="0"/>
              </a:defRPr>
            </a:lvl3pPr>
            <a:lvl4pPr marL="1371600" indent="0">
              <a:buNone/>
              <a:defRPr>
                <a:latin typeface="Lucida Console" panose="020B0609040504020204" pitchFamily="49" charset="0"/>
              </a:defRPr>
            </a:lvl4pPr>
            <a:lvl5pPr marL="1828800" indent="0">
              <a:buNone/>
              <a:defRPr>
                <a:latin typeface="Lucida Console" panose="020B0609040504020204" pitchFamily="49" charset="0"/>
              </a:defRPr>
            </a:lvl5pPr>
          </a:lstStyle>
          <a:p>
            <a:r>
              <a:rPr lang="en-US" sz="140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 Syntax Test file for 68k Assembly code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 Some comments about this file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.D0 00000000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MS 2100 00000002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MM 2000;DI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LEA.L $002100,A1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#2,-(A1)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BSR $00002050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MM 2050;DI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(A1)+,D1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(A1),D2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ADD.L D1,D2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D2,D0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RTS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7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339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74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575" y="1012507"/>
            <a:ext cx="4038600" cy="3472073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575" y="1012507"/>
            <a:ext cx="4038600" cy="3472073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6258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743" y="1008053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743" y="1487874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74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5569" y="1008053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525569" y="1487874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233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7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518" y="1011542"/>
            <a:ext cx="2442633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 marL="1371600" indent="0"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3231001" y="1011542"/>
            <a:ext cx="2442633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 marL="1371600" indent="0"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1"/>
          </p:nvPr>
        </p:nvSpPr>
        <p:spPr>
          <a:xfrm>
            <a:off x="6124485" y="1011542"/>
            <a:ext cx="2442633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 marL="1371600" indent="0"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37967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-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1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742" y="3127084"/>
            <a:ext cx="1797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/>
          </p:nvPr>
        </p:nvSpPr>
        <p:spPr>
          <a:xfrm>
            <a:off x="2496747" y="3127084"/>
            <a:ext cx="1797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34585" y="3127084"/>
            <a:ext cx="1797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90345" y="3127084"/>
            <a:ext cx="1797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7742" y="1604354"/>
            <a:ext cx="1797050" cy="134461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496747" y="1604354"/>
            <a:ext cx="1797050" cy="134461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634585" y="1604354"/>
            <a:ext cx="1797050" cy="134461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990345" y="1604354"/>
            <a:ext cx="1797050" cy="134461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9942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36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-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1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39" y="2151897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100" b="0" i="0">
                <a:solidFill>
                  <a:schemeClr val="tx1"/>
                </a:solidFill>
                <a:latin typeface="Amazon Ember Light" charset="0"/>
                <a:ea typeface="Amazon Ember Light" charset="0"/>
                <a:cs typeface="Amazon Ember Light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3479314" y="2151897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100" b="0" i="0">
                <a:solidFill>
                  <a:schemeClr val="tx1"/>
                </a:solidFill>
                <a:latin typeface="Amazon Ember Light" charset="0"/>
                <a:ea typeface="Amazon Ember Light" charset="0"/>
                <a:cs typeface="Amazon Ember Light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3"/>
          </p:nvPr>
        </p:nvSpPr>
        <p:spPr>
          <a:xfrm>
            <a:off x="6624980" y="2151897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100" b="0" i="0">
                <a:solidFill>
                  <a:schemeClr val="tx1"/>
                </a:solidFill>
                <a:latin typeface="Amazon Ember Light" charset="0"/>
                <a:ea typeface="Amazon Ember Light" charset="0"/>
                <a:cs typeface="Amazon Ember Light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5"/>
          </p:nvPr>
        </p:nvSpPr>
        <p:spPr>
          <a:xfrm>
            <a:off x="339939" y="3963640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100" b="0" i="0">
                <a:solidFill>
                  <a:schemeClr val="tx1"/>
                </a:solidFill>
                <a:latin typeface="Amazon Ember Light" charset="0"/>
                <a:ea typeface="Amazon Ember Light" charset="0"/>
                <a:cs typeface="Amazon Ember Light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7"/>
          </p:nvPr>
        </p:nvSpPr>
        <p:spPr>
          <a:xfrm>
            <a:off x="3479308" y="3963640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100" b="0" i="0">
                <a:solidFill>
                  <a:schemeClr val="tx1"/>
                </a:solidFill>
                <a:latin typeface="Amazon Ember Light" charset="0"/>
                <a:ea typeface="Amazon Ember Light" charset="0"/>
                <a:cs typeface="Amazon Ember Light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9"/>
          </p:nvPr>
        </p:nvSpPr>
        <p:spPr>
          <a:xfrm>
            <a:off x="6624974" y="3963640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100" b="0" i="0">
                <a:solidFill>
                  <a:schemeClr val="tx1"/>
                </a:solidFill>
                <a:latin typeface="Amazon Ember Light" charset="0"/>
                <a:ea typeface="Amazon Ember Light" charset="0"/>
                <a:cs typeface="Amazon Ember Light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39939" y="928298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479308" y="928298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624974" y="928298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39939" y="2782372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479308" y="2782372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624974" y="2782372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473448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20" y="-113413"/>
            <a:ext cx="9559547" cy="5408428"/>
          </a:xfrm>
          <a:prstGeom prst="rect">
            <a:avLst/>
          </a:prstGeom>
        </p:spPr>
      </p:pic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9223" y="3956022"/>
            <a:ext cx="3683000" cy="433387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</a:lstStyle>
          <a:p>
            <a:pPr lvl="0"/>
            <a:r>
              <a:rPr lang="en-US"/>
              <a:t>Click to edit Presenter, Team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9223" y="4337023"/>
            <a:ext cx="3683000" cy="369888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89223" y="1908228"/>
            <a:ext cx="7324988" cy="744537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89223" y="2658575"/>
            <a:ext cx="6041582" cy="487849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1" y="439651"/>
            <a:ext cx="971555" cy="5829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54D134-7645-4EE1-9AB9-E6DC160983D5}"/>
              </a:ext>
            </a:extLst>
          </p:cNvPr>
          <p:cNvSpPr txBox="1"/>
          <p:nvPr userDrawn="1"/>
        </p:nvSpPr>
        <p:spPr>
          <a:xfrm>
            <a:off x="489150" y="4802438"/>
            <a:ext cx="30277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0" i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Regular" charset="0"/>
              </a:rPr>
              <a:t>© 2019,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59504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94" y="1969202"/>
            <a:ext cx="7772400" cy="930105"/>
          </a:xfrm>
        </p:spPr>
        <p:txBody>
          <a:bodyPr anchor="ctr">
            <a:noAutofit/>
          </a:bodyPr>
          <a:lstStyle>
            <a:lvl1pPr algn="l">
              <a:defRPr sz="4000" b="0" cap="none">
                <a:solidFill>
                  <a:srgbClr val="0E273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797E7F-1A48-4A0D-B573-A687B9E83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49" y="4699414"/>
            <a:ext cx="440655" cy="2643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3F1DBA-5AB5-46A6-A2FF-7424258716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47" y="4628612"/>
            <a:ext cx="662643" cy="31779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BDB2E5-3716-41E1-A729-3FD010E085DC}"/>
              </a:ext>
            </a:extLst>
          </p:cNvPr>
          <p:cNvCxnSpPr/>
          <p:nvPr userDrawn="1"/>
        </p:nvCxnSpPr>
        <p:spPr>
          <a:xfrm>
            <a:off x="8161714" y="4628612"/>
            <a:ext cx="0" cy="365604"/>
          </a:xfrm>
          <a:prstGeom prst="line">
            <a:avLst/>
          </a:prstGeom>
          <a:ln w="12700">
            <a:solidFill>
              <a:srgbClr val="6D6E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868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98D147-2425-4255-8844-C4563CF052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305" y="728056"/>
            <a:ext cx="8205302" cy="485775"/>
          </a:xfrm>
        </p:spPr>
        <p:txBody>
          <a:bodyPr/>
          <a:lstStyle>
            <a:lvl1pPr marL="0" algn="l" defTabSz="457200" rtl="0" eaLnBrk="1" latinLnBrk="0" hangingPunct="1">
              <a:defRPr lang="en-US" sz="2000" kern="1200" dirty="0" smtClean="0">
                <a:solidFill>
                  <a:schemeClr val="accent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C7AFACB-DB62-4FFF-995F-7C621DD7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92" y="282260"/>
            <a:ext cx="8205304" cy="4457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564D31-CE10-4362-A6FD-E7644C5C57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49" y="4699414"/>
            <a:ext cx="440655" cy="264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24C0B0-6A1F-44C1-A83F-0E8D492D6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47" y="4628612"/>
            <a:ext cx="662643" cy="31779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B7EE74-20EE-45BF-B7D4-A5F4E9404DC8}"/>
              </a:ext>
            </a:extLst>
          </p:cNvPr>
          <p:cNvCxnSpPr/>
          <p:nvPr userDrawn="1"/>
        </p:nvCxnSpPr>
        <p:spPr>
          <a:xfrm>
            <a:off x="8161714" y="4628612"/>
            <a:ext cx="0" cy="365604"/>
          </a:xfrm>
          <a:prstGeom prst="line">
            <a:avLst/>
          </a:prstGeom>
          <a:ln w="12700">
            <a:solidFill>
              <a:srgbClr val="6D6E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17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07" y="-7089"/>
            <a:ext cx="9279213" cy="524982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822713" y="-28425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436224" y="61049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89150" y="4802438"/>
            <a:ext cx="30277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0" i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Regular" charset="0"/>
              </a:rPr>
              <a:t>© 2018, Amazon Web Services, Inc. or its Affiliates. All rights reserved.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1647" y="1674428"/>
            <a:ext cx="6069541" cy="1250668"/>
          </a:xfrm>
        </p:spPr>
        <p:txBody>
          <a:bodyPr anchor="ctr" anchorCtr="0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4238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2901" y="1474470"/>
            <a:ext cx="2590799" cy="323011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1"/>
          </p:nvPr>
        </p:nvSpPr>
        <p:spPr>
          <a:xfrm>
            <a:off x="3272868" y="1474470"/>
            <a:ext cx="5528231" cy="323011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42901" y="953264"/>
            <a:ext cx="8458199" cy="299954"/>
          </a:xfrm>
        </p:spPr>
        <p:txBody>
          <a:bodyPr wrap="square">
            <a:spAutoFit/>
          </a:bodyPr>
          <a:lstStyle>
            <a:lvl1pPr marL="0" indent="0">
              <a:buNone/>
              <a:defRPr sz="1349" spc="-23" baseline="0">
                <a:solidFill>
                  <a:schemeClr val="tx1"/>
                </a:solidFill>
                <a:latin typeface="+mn-lt"/>
              </a:defRPr>
            </a:lvl1pPr>
            <a:lvl2pPr marL="342797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595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9783CBB-D6D9-4609-877C-1138FBCA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92" y="282260"/>
            <a:ext cx="8205304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D6C257-3D62-4C9C-9410-916E19C3F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49" y="4699414"/>
            <a:ext cx="440655" cy="264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111EF5-4B20-447E-8261-2D74234B9E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47" y="4628612"/>
            <a:ext cx="662643" cy="31779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E08C7C-4790-45B9-B689-1DDF88F7CFCF}"/>
              </a:ext>
            </a:extLst>
          </p:cNvPr>
          <p:cNvCxnSpPr/>
          <p:nvPr userDrawn="1"/>
        </p:nvCxnSpPr>
        <p:spPr>
          <a:xfrm>
            <a:off x="8161714" y="4628612"/>
            <a:ext cx="0" cy="365604"/>
          </a:xfrm>
          <a:prstGeom prst="line">
            <a:avLst/>
          </a:prstGeom>
          <a:ln w="12700">
            <a:solidFill>
              <a:srgbClr val="6D6E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0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1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FB09A8-4AF3-4F8B-9CD4-7839A54BAB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49" y="4699414"/>
            <a:ext cx="440655" cy="2643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ED52CB-6C50-41F3-8BF2-FB1AB2262A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47" y="4628612"/>
            <a:ext cx="662643" cy="31779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1247DC-7E1E-4FA4-AE12-943304BABC78}"/>
              </a:ext>
            </a:extLst>
          </p:cNvPr>
          <p:cNvCxnSpPr/>
          <p:nvPr userDrawn="1"/>
        </p:nvCxnSpPr>
        <p:spPr>
          <a:xfrm>
            <a:off x="8161714" y="4628612"/>
            <a:ext cx="0" cy="365604"/>
          </a:xfrm>
          <a:prstGeom prst="line">
            <a:avLst/>
          </a:prstGeom>
          <a:ln w="12700">
            <a:solidFill>
              <a:srgbClr val="6D6E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801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17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46" y="429777"/>
            <a:ext cx="7640707" cy="3914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644" y="939250"/>
            <a:ext cx="7640706" cy="37256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49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14659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16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3690730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23822"/>
            <a:ext cx="369069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92062" y="1382263"/>
            <a:ext cx="369417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92131" y="924545"/>
            <a:ext cx="3694176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9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5474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6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3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4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6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Column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88542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9698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53809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90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84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8818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Presenter Title</a:t>
            </a:r>
          </a:p>
          <a:p>
            <a:pPr lvl="0"/>
            <a:r>
              <a:rPr lang="en-US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8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7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2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9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Column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4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989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9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75761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5562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62435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90888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2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3690730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23822"/>
            <a:ext cx="369069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92062" y="1382263"/>
            <a:ext cx="369417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92131" y="924545"/>
            <a:ext cx="3694176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98D147-2425-4255-8844-C4563CF052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305" y="728056"/>
            <a:ext cx="8205302" cy="485775"/>
          </a:xfrm>
        </p:spPr>
        <p:txBody>
          <a:bodyPr/>
          <a:lstStyle>
            <a:lvl1pPr marL="0" algn="l" defTabSz="457200" rtl="0" eaLnBrk="1" latinLnBrk="0" hangingPunct="1">
              <a:defRPr lang="en-US" sz="2000" kern="1200" dirty="0" smtClean="0">
                <a:solidFill>
                  <a:schemeClr val="accent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C7AFACB-DB62-4FFF-995F-7C621DD7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92" y="282260"/>
            <a:ext cx="8205304" cy="4457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564D31-CE10-4362-A6FD-E7644C5C57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49" y="4699414"/>
            <a:ext cx="440655" cy="264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24C0B0-6A1F-44C1-A83F-0E8D492D6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47" y="4628612"/>
            <a:ext cx="662643" cy="31779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B7EE74-20EE-45BF-B7D4-A5F4E9404DC8}"/>
              </a:ext>
            </a:extLst>
          </p:cNvPr>
          <p:cNvCxnSpPr/>
          <p:nvPr userDrawn="1"/>
        </p:nvCxnSpPr>
        <p:spPr>
          <a:xfrm>
            <a:off x="8161714" y="4628612"/>
            <a:ext cx="0" cy="365604"/>
          </a:xfrm>
          <a:prstGeom prst="line">
            <a:avLst/>
          </a:prstGeom>
          <a:ln w="12700">
            <a:solidFill>
              <a:srgbClr val="6D6E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75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7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6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4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4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592" y="282260"/>
            <a:ext cx="8205304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592" y="1139510"/>
            <a:ext cx="8205304" cy="3423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361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3991" r:id="rId9"/>
    <p:sldLayoutId id="2147483992" r:id="rId10"/>
    <p:sldLayoutId id="2147483993" r:id="rId11"/>
    <p:sldLayoutId id="2147483994" r:id="rId12"/>
    <p:sldLayoutId id="2147483997" r:id="rId13"/>
    <p:sldLayoutId id="2147484014" r:id="rId14"/>
    <p:sldLayoutId id="2147484015" r:id="rId15"/>
    <p:sldLayoutId id="2147484064" r:id="rId16"/>
    <p:sldLayoutId id="2147484065" r:id="rId17"/>
    <p:sldLayoutId id="214748406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tx1"/>
          </a:solidFill>
          <a:latin typeface="Amazon Ember Regular" charset="0"/>
          <a:ea typeface="+mj-ea"/>
          <a:cs typeface="Amazon Ember Regular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0" i="0" kern="1200">
          <a:solidFill>
            <a:srgbClr val="0E2735"/>
          </a:solidFill>
          <a:latin typeface="Amazon Ember Regular" charset="0"/>
          <a:ea typeface="+mn-ea"/>
          <a:cs typeface="Amazon Ember Regular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E2735"/>
          </a:solidFill>
          <a:latin typeface="Amazon Ember Regular" charset="0"/>
          <a:ea typeface="+mn-ea"/>
          <a:cs typeface="Amazon Ember Regular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0E2735"/>
          </a:solidFill>
          <a:latin typeface="Amazon Ember Regular" charset="0"/>
          <a:ea typeface="+mn-ea"/>
          <a:cs typeface="Amazon Ember Regular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0E2735"/>
          </a:solidFill>
          <a:latin typeface="Amazon Ember Regular" charset="0"/>
          <a:ea typeface="+mn-ea"/>
          <a:cs typeface="Amazon Ember Regular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rgbClr val="0E2735"/>
          </a:solidFill>
          <a:latin typeface="Amazon Ember Regular" charset="0"/>
          <a:ea typeface="+mn-ea"/>
          <a:cs typeface="Amazon Ember Regular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5B286F-BB74-4792-9D3E-BB6838E768C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49" y="4699414"/>
            <a:ext cx="440655" cy="264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65A917-12E0-4277-9897-FD521F40261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47" y="4628612"/>
            <a:ext cx="662643" cy="3177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8160E4-3AF3-4565-B62E-D9608DAD95D3}"/>
              </a:ext>
            </a:extLst>
          </p:cNvPr>
          <p:cNvCxnSpPr/>
          <p:nvPr userDrawn="1"/>
        </p:nvCxnSpPr>
        <p:spPr>
          <a:xfrm>
            <a:off x="8161714" y="4628612"/>
            <a:ext cx="0" cy="365604"/>
          </a:xfrm>
          <a:prstGeom prst="line">
            <a:avLst/>
          </a:prstGeom>
          <a:ln w="12700">
            <a:solidFill>
              <a:srgbClr val="6D6E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64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6" r:id="rId7"/>
    <p:sldLayoutId id="2147484037" r:id="rId8"/>
    <p:sldLayoutId id="2147484039" r:id="rId9"/>
    <p:sldLayoutId id="2147484040" r:id="rId10"/>
    <p:sldLayoutId id="214748404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5B286F-BB74-4792-9D3E-BB6838E768C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49" y="4699414"/>
            <a:ext cx="440655" cy="264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65A917-12E0-4277-9897-FD521F402612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47" y="4628612"/>
            <a:ext cx="662643" cy="3177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8160E4-3AF3-4565-B62E-D9608DAD95D3}"/>
              </a:ext>
            </a:extLst>
          </p:cNvPr>
          <p:cNvCxnSpPr/>
          <p:nvPr userDrawn="1"/>
        </p:nvCxnSpPr>
        <p:spPr>
          <a:xfrm>
            <a:off x="8161714" y="4628612"/>
            <a:ext cx="0" cy="365604"/>
          </a:xfrm>
          <a:prstGeom prst="line">
            <a:avLst/>
          </a:prstGeom>
          <a:ln w="12700">
            <a:solidFill>
              <a:srgbClr val="6D6E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08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Chart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840641"/>
              </p:ext>
            </p:extLst>
          </p:nvPr>
        </p:nvGraphicFramePr>
        <p:xfrm>
          <a:off x="2424454" y="1632575"/>
          <a:ext cx="1076018" cy="286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3" name="Chart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903945"/>
              </p:ext>
            </p:extLst>
          </p:nvPr>
        </p:nvGraphicFramePr>
        <p:xfrm>
          <a:off x="5636832" y="1109051"/>
          <a:ext cx="1092044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4" name="Chart 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154730"/>
              </p:ext>
            </p:extLst>
          </p:nvPr>
        </p:nvGraphicFramePr>
        <p:xfrm>
          <a:off x="4612547" y="1207461"/>
          <a:ext cx="1092044" cy="3288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8" name="Chart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675339"/>
              </p:ext>
            </p:extLst>
          </p:nvPr>
        </p:nvGraphicFramePr>
        <p:xfrm>
          <a:off x="6812485" y="1190482"/>
          <a:ext cx="109204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9" name="Chart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003868"/>
              </p:ext>
            </p:extLst>
          </p:nvPr>
        </p:nvGraphicFramePr>
        <p:xfrm>
          <a:off x="7844472" y="1090001"/>
          <a:ext cx="1102964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9103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ckTemplate">
  <a:themeElements>
    <a:clrScheme name="Custom 2">
      <a:dk1>
        <a:srgbClr val="1D516C"/>
      </a:dk1>
      <a:lt1>
        <a:srgbClr val="FFFFFF"/>
      </a:lt1>
      <a:dk2>
        <a:srgbClr val="1D516C"/>
      </a:dk2>
      <a:lt2>
        <a:srgbClr val="F8F8F8"/>
      </a:lt2>
      <a:accent1>
        <a:srgbClr val="00B050"/>
      </a:accent1>
      <a:accent2>
        <a:srgbClr val="00A1C9"/>
      </a:accent2>
      <a:accent3>
        <a:srgbClr val="007DBC"/>
      </a:accent3>
      <a:accent4>
        <a:srgbClr val="92D050"/>
      </a:accent4>
      <a:accent5>
        <a:srgbClr val="EB5F07"/>
      </a:accent5>
      <a:accent6>
        <a:srgbClr val="545B64"/>
      </a:accent6>
      <a:hlink>
        <a:srgbClr val="FD7E45"/>
      </a:hlink>
      <a:folHlink>
        <a:srgbClr val="0069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50000"/>
          </a:schemeClr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ck_Template.potx" id="{956C5B2E-0233-4212-9383-50A039694C0C}" vid="{0176EEA5-D87D-4097-B356-86DC884F4541}"/>
    </a:ext>
  </a:extLst>
</a:theme>
</file>

<file path=ppt/theme/theme3.xml><?xml version="1.0" encoding="utf-8"?>
<a:theme xmlns:a="http://schemas.openxmlformats.org/drawingml/2006/main" name="S_16x9_Template v7_ks">
  <a:themeElements>
    <a:clrScheme name="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61C8A9E-3C4D-4F1D-8770-0106827CA6DE}" vid="{35920370-721E-4F86-A5E1-1DBB31FB7B3F}"/>
    </a:ext>
  </a:extLst>
</a:theme>
</file>

<file path=ppt/theme/theme4.xml><?xml version="1.0" encoding="utf-8"?>
<a:theme xmlns:a="http://schemas.openxmlformats.org/drawingml/2006/main" name="S16x9_Template v7_ks">
  <a:themeElements>
    <a:clrScheme name="Custom 4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FD9A2B"/>
      </a:hlink>
      <a:folHlink>
        <a:srgbClr val="0D2C40"/>
      </a:folHlink>
    </a:clrScheme>
    <a:fontScheme name="S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61C8A9E-3C4D-4F1D-8770-0106827CA6DE}" vid="{35920370-721E-4F86-A5E1-1DBB31FB7B3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6A3D6C04DFD740953BA1B2B9E62D60" ma:contentTypeVersion="0" ma:contentTypeDescription="Create a new document." ma:contentTypeScope="" ma:versionID="26617cd14cd3af163c0e97ff614e52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1A3258A-222C-4488-825E-7520D001F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5B35A6-8B52-46A5-AE45-B98C6459DC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97C89A-FD0C-431E-81F6-90225B937683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Deck-Template</Template>
  <TotalTime>0</TotalTime>
  <Words>3389</Words>
  <Application>Microsoft Office PowerPoint</Application>
  <PresentationFormat>On-screen Show (16:9)</PresentationFormat>
  <Paragraphs>550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Office Theme</vt:lpstr>
      <vt:lpstr>DeckTemplate</vt:lpstr>
      <vt:lpstr>S_16x9_Template v7_ks</vt:lpstr>
      <vt:lpstr>S16x9_Template v7_ks</vt:lpstr>
      <vt:lpstr>PowerPoint Presentation</vt:lpstr>
    </vt:vector>
  </TitlesOfParts>
  <Manager/>
  <Company>Amazon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GuardDuty Sales First Call Deck</dc:subject>
  <dc:creator>Paul Lynch &amp; Team</dc:creator>
  <cp:keywords/>
  <dc:description/>
  <cp:lastModifiedBy>Eamonn Colman</cp:lastModifiedBy>
  <cp:revision>41</cp:revision>
  <cp:lastPrinted>2019-02-06T01:13:45Z</cp:lastPrinted>
  <dcterms:created xsi:type="dcterms:W3CDTF">2016-10-31T14:45:46Z</dcterms:created>
  <dcterms:modified xsi:type="dcterms:W3CDTF">2021-06-26T16:51:09Z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0x010100D26A3D6C04DFD740953BA1B2B9E62D60</vt:lpwstr>
  </property>
</Properties>
</file>