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preamble%C3%A1rv%C3%ADzt%C5%B1r%C5%91t%C3%BCk%C3%B6rf%C3%BAr%C3%B3g%C3%A9p.wav" ContentType="audio/x-wav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audio" Target="../media/preamble&#225;rv&#237;zt&#369;r&#337;t&#252;k&#246;rf&#250;r&#243;g&#233;p.wav"/><Relationship Id="rId3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2051640" y="360"/>
            <a:ext cx="5115960" cy="6855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advTm="5000" p14:dur="2000">
        <p:sndAc>
          <p:stSnd>
            <p:snd r:embed="rId2" name="preamble%C3%A1rv%C3%ADzt%C5%B1r%C5%91t%C3%BCk%C3%B6rf%C3%BAr%C3%B3g%C3%A9p.wav"/>
          </p:stSnd>
        </p:sndAc>
      </p:transition>
    </mc:Choice>
    <mc:Fallback>
      <p:transition spd="slow" advTm="5000">
        <p:sndAc>
          <p:stSnd>
            <p:snd r:embed="rId2" name="preamble%C3%A1rv%C3%ADzt%C5%B1r%C5%91t%C3%BCk%C3%B6rf%C3%BAr%C3%B3g%C3%A9p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1944000" y="360"/>
            <a:ext cx="5038200" cy="6855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advTm="13000" p14:dur="2000"/>
    </mc:Choice>
    <mc:Fallback>
      <p:transition spd="slow" advTm="13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3911</TotalTime>
  <Application>LibreOfficeDev/7.4.0.0.alpha0$Windows_X86_64 LibreOffice_project/3a05acb8f0d94728ea6cbfd7a69dac6ffa7ffc68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2007-06-03T16:55:39Z</dcterms:created>
  <dc:creator>ml</dc:creator>
  <dc:description/>
  <dc:language>zh-CN</dc:language>
  <cp:lastModifiedBy>Gabor Kelemen LO</cp:lastModifiedBy>
  <dcterms:modified xsi:type="dcterms:W3CDTF">2022-04-27T11:59:59Z</dcterms:modified>
  <cp:revision>51</cp:revision>
  <dc:subject/>
  <dc:title>幻灯片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