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</p:sldMasterIdLst>
  <p:notesMasterIdLst>
    <p:notesMasterId r:id="rId7"/>
  </p:notesMasterIdLst>
  <p:sldIdLst>
    <p:sldId id="306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4" clrIdx="0">
    <p:extLst>
      <p:ext uri="{19B8F6BF-5375-455C-9EA6-DF929625EA0E}">
        <p15:presenceInfo xmlns:p15="http://schemas.microsoft.com/office/powerpoint/2012/main" userId="S::urn:spo:anon#97eeb978798953399bfe014b35b55a040fbf2edb61666ca7fef8a66913c52e15::" providerId="AD"/>
      </p:ext>
    </p:extLst>
  </p:cmAuthor>
  <p:cmAuthor id="2" name="William Jimenez" initials="WJ" lastIdx="3" clrIdx="1">
    <p:extLst>
      <p:ext uri="{19B8F6BF-5375-455C-9EA6-DF929625EA0E}">
        <p15:presenceInfo xmlns:p15="http://schemas.microsoft.com/office/powerpoint/2012/main" userId="S::william.jimenez@suse.com::befcb106-0dcf-45d2-9140-33627b6d7783" providerId="AD"/>
      </p:ext>
    </p:extLst>
  </p:cmAuthor>
  <p:cmAuthor id="3" name="Wendie Cheung" initials="WC" lastIdx="5" clrIdx="2">
    <p:extLst>
      <p:ext uri="{19B8F6BF-5375-455C-9EA6-DF929625EA0E}">
        <p15:presenceInfo xmlns:p15="http://schemas.microsoft.com/office/powerpoint/2012/main" userId="S::wendie.cheung@suse.com::bdb6530a-2db8-4c21-990f-9631edeff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C3F"/>
    <a:srgbClr val="3138A7"/>
    <a:srgbClr val="90EBCD"/>
    <a:srgbClr val="30BA77"/>
    <a:srgbClr val="175D51"/>
    <a:srgbClr val="0C322C"/>
    <a:srgbClr val="12E8DD"/>
    <a:srgbClr val="2453FF"/>
    <a:srgbClr val="19207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8E1DD-985B-6C0F-D340-F54DFE6F8187}" v="127" dt="2025-07-28T10:00:27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/>
    <p:restoredTop sz="83694"/>
  </p:normalViewPr>
  <p:slideViewPr>
    <p:cSldViewPr snapToGrid="0" snapToObjects="1">
      <p:cViewPr varScale="1">
        <p:scale>
          <a:sx n="76" d="100"/>
          <a:sy n="76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5CFFD-C28E-4F99-A0AE-37E23A3D8A38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9A10-C191-488C-8380-88750C29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FDFE-5A0E-2F42-A26C-EB8D25A47F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Four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DEE2DA-84D2-6941-8A88-E29564D3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9FC0674-D651-4342-A16B-262495BB368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4553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E574FEA-87A3-684A-91B0-8FCC1CBE51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69991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84AD2305-29FE-4C4A-84B2-BBC5E2FBBEF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04288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DEDF1B-7DBE-8F40-8A83-8C7EA6CE4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AB8396F-B144-C54D-BA6D-07FEFFACE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5" name="Title Placeholder 22">
            <a:extLst>
              <a:ext uri="{FF2B5EF4-FFF2-40B4-BE49-F238E27FC236}">
                <a16:creationId xmlns:a16="http://schemas.microsoft.com/office/drawing/2014/main" id="{EBFD46A8-9883-7C44-9A78-21940658D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71005AC-5496-CE40-96A2-5FD7E2386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79C4EA-4F41-2A4E-90FD-8C19C47C783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2C90D2-14D6-E74F-B847-79DD96575917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1EF5F-0E4E-084C-9B87-A23971104C7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00B8B-9975-014A-8D85-65557693E9B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C822ED-38B8-DC42-BE76-0AAF30BA4C72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CACB01-72D3-3842-AD99-9EB854120F0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86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5ACBF0"/>
          </p15:clr>
        </p15:guide>
        <p15:guide id="2" pos="3885">
          <p15:clr>
            <a:srgbClr val="5ACBF0"/>
          </p15:clr>
        </p15:guide>
        <p15:guide id="3" pos="2083" userDrawn="1">
          <p15:clr>
            <a:srgbClr val="5ACBF0"/>
          </p15:clr>
        </p15:guide>
        <p15:guide id="4" pos="2170" userDrawn="1">
          <p15:clr>
            <a:srgbClr val="5ACBF0"/>
          </p15:clr>
        </p15:guide>
        <p15:guide id="5" pos="5505" userDrawn="1">
          <p15:clr>
            <a:srgbClr val="5ACBF0"/>
          </p15:clr>
        </p15:guide>
        <p15:guide id="6" pos="5609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A39E62-F70C-A449-8D2A-5459F7ADE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3C02C6-113D-9E4E-BD99-9B84A3954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28CE95A-0992-0B43-BF72-5C4EB5BADEBF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755BC6-E198-9946-8204-16650F34D9F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008C7-DD5B-094B-9EAC-348AAD8C035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7392C6-93EA-0E4F-9928-FC3365B41C14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5F69D1-816F-684E-9382-EA92549B781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8B9D97-51F8-564F-9429-07B4186168F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24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1838" y="4427780"/>
            <a:ext cx="2284412" cy="1697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1238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1238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61238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143250" y="4427780"/>
            <a:ext cx="2284412" cy="1697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43250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272650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272650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2650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556251" y="4427780"/>
            <a:ext cx="2284412" cy="1697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556251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685651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685651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685651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7969250" y="4427780"/>
            <a:ext cx="2284412" cy="1697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69250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098650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098650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098650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49C644F-0BDF-644F-99DF-183820E03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E813C9D-B971-0C47-9C8C-B78ABB099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43" name="Title Placeholder 22">
            <a:extLst>
              <a:ext uri="{FF2B5EF4-FFF2-40B4-BE49-F238E27FC236}">
                <a16:creationId xmlns:a16="http://schemas.microsoft.com/office/drawing/2014/main" id="{D819DAA4-B81B-D048-95D4-65888EC35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ECA150-7FC3-7B45-A279-815358DB657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3531A0-673F-C64C-BF8A-A42B2BDBC35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D97B87-3190-B747-B95E-593F783F8131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316659-2791-E848-A7AF-D8164B3CD2B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D2DA73A-00C5-5A44-8880-D46A97AAF1F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EC1A8E-3363-064D-97F0-F7661FC0017B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60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771A0-4162-AF42-A7E2-19E42D407FD2}"/>
              </a:ext>
            </a:extLst>
          </p:cNvPr>
          <p:cNvCxnSpPr/>
          <p:nvPr userDrawn="1"/>
        </p:nvCxnSpPr>
        <p:spPr>
          <a:xfrm>
            <a:off x="731838" y="1811002"/>
            <a:ext cx="34909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1811337" y="216693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2166939"/>
            <a:ext cx="1079500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3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94073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94073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2630" y="3608389"/>
            <a:ext cx="1078707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1838" y="5047164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51647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FE5668-D381-A943-8EB5-CDF43C036E1C}"/>
              </a:ext>
            </a:extLst>
          </p:cNvPr>
          <p:cNvSpPr/>
          <p:nvPr userDrawn="1"/>
        </p:nvSpPr>
        <p:spPr>
          <a:xfrm>
            <a:off x="1811337" y="360838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DAA05B5-C592-6E42-80FC-2545BFCB34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4073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9AE1183-D579-174B-9D84-5245C493B7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073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379BFFE-E70F-7644-8A23-40284CD467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4073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D51072-C470-564D-A995-C548C57BB592}"/>
              </a:ext>
            </a:extLst>
          </p:cNvPr>
          <p:cNvSpPr/>
          <p:nvPr userDrawn="1"/>
        </p:nvSpPr>
        <p:spPr>
          <a:xfrm>
            <a:off x="1811337" y="5047164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060DFA1A-67F0-6E45-B7CB-0AAE07B6ED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073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4A05ED43-E7D0-7248-9C39-A6E15C41DF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4073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9D142D52-B588-B242-BEEE-80954D89F4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4073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C15D9CA6-2E5A-E04E-8F48-393E3C67483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351647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1C53622-9EFF-7F44-9879-2A2BAA24917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51647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A0A0D9-4F63-1347-A485-D48CB5FCE08E}"/>
              </a:ext>
            </a:extLst>
          </p:cNvPr>
          <p:cNvSpPr/>
          <p:nvPr userDrawn="1"/>
        </p:nvSpPr>
        <p:spPr>
          <a:xfrm>
            <a:off x="5431647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FE73530-0F23-7C47-B980-CB5D4FC303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722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C20F2BC-7D0A-9C41-A26D-FF2723EDE5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6722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F73FE073-C169-1C42-A33B-4CDA6E8F5B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722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CB98DF-9B1C-FF48-8093-AB8D801C3965}"/>
              </a:ext>
            </a:extLst>
          </p:cNvPr>
          <p:cNvSpPr/>
          <p:nvPr userDrawn="1"/>
        </p:nvSpPr>
        <p:spPr>
          <a:xfrm>
            <a:off x="5431646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8B803A65-AD20-5F4F-915B-BE35709930A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722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37DB8250-C63D-8142-BD2B-A674716898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6722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F55826CD-F145-FC46-A4A8-3209D7BDAA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6722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453EF9-715F-C54A-AE6F-44306514D06B}"/>
              </a:ext>
            </a:extLst>
          </p:cNvPr>
          <p:cNvSpPr/>
          <p:nvPr userDrawn="1"/>
        </p:nvSpPr>
        <p:spPr>
          <a:xfrm>
            <a:off x="5431647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C0B919D-90D3-3642-AC62-00F989DE8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722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A8DAEC8-1BE6-774C-816B-D7F36321B36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6722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2794AB15-E47B-F842-BBE7-B0E71B2EDB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6722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406585DE-F3A7-B74B-9B09-055E0913B23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63194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E7003D66-A009-A64D-AA0C-958C7D84D9D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963194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C9CD05F-9104-C449-A9F9-677DB214D8E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963194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2480D7-2AAE-7F4A-965B-ACBEF03C2E1C}"/>
              </a:ext>
            </a:extLst>
          </p:cNvPr>
          <p:cNvSpPr/>
          <p:nvPr userDrawn="1"/>
        </p:nvSpPr>
        <p:spPr>
          <a:xfrm>
            <a:off x="9043194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4144C1EC-C398-AF46-ABB9-6CC05A6F6C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8774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A4E4AA8-E703-4141-B05C-D3D6FA14D8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78774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9D8F0763-AC7D-B94E-97A8-C620D54150B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78774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AECAD8-56B4-B44A-AED9-0C26D4D98C92}"/>
              </a:ext>
            </a:extLst>
          </p:cNvPr>
          <p:cNvSpPr/>
          <p:nvPr userDrawn="1"/>
        </p:nvSpPr>
        <p:spPr>
          <a:xfrm>
            <a:off x="9043193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2B24786B-9D7C-3E4C-9841-1F71E6F0648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78774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A8126B9E-F37F-CB4B-9FCC-7A3A2456CF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178774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B5E1E12-48FA-1D42-BC70-AF7FA42006C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78774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54F88-C795-6248-9F15-4AD3F3EECD20}"/>
              </a:ext>
            </a:extLst>
          </p:cNvPr>
          <p:cNvSpPr/>
          <p:nvPr userDrawn="1"/>
        </p:nvSpPr>
        <p:spPr>
          <a:xfrm>
            <a:off x="9043194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3C4D0961-64E4-7E47-BBE5-C8C8206B672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78774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E51F8781-5EFF-4C44-B3BA-B5D9B665110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78774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B1D598ED-FF71-5045-81B1-EBB579969EF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78774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5A1DF-3F53-0B42-BF73-DE55C795DE7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92576" y="1682897"/>
            <a:ext cx="1362006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/>
              <a:t>Leadership</a:t>
            </a:r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F5EBE28-D1E8-4E4A-8840-5AA60F92A86C}"/>
              </a:ext>
            </a:extLst>
          </p:cNvPr>
          <p:cNvCxnSpPr>
            <a:cxnSpLocks/>
          </p:cNvCxnSpPr>
          <p:nvPr userDrawn="1"/>
        </p:nvCxnSpPr>
        <p:spPr>
          <a:xfrm>
            <a:off x="4365265" y="1811002"/>
            <a:ext cx="7094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8F30C5BE-16C7-C540-BC7B-360C6B3F5D0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52691" y="1682896"/>
            <a:ext cx="764050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/>
              <a:t>Staff</a:t>
            </a:r>
            <a:endParaRPr lang="en-US"/>
          </a:p>
        </p:txBody>
      </p:sp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8476600C-F1CA-A047-9BD0-B2F3C22C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F42A3D1E-E150-7249-85E8-1E590F44D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87" name="Title Placeholder 22">
            <a:extLst>
              <a:ext uri="{FF2B5EF4-FFF2-40B4-BE49-F238E27FC236}">
                <a16:creationId xmlns:a16="http://schemas.microsoft.com/office/drawing/2014/main" id="{D366AD1F-3B81-7D4A-9502-B18BDFB3F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DB7C57E-A6B9-174D-AA70-6CE5EEB6165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41EC47E-2F31-8940-9ED0-777B287D87C5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FA22B02-61F5-B04E-94B0-B5FD6265F5D4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A24F8B3-7A16-9045-A2CD-4862AB03FBB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BC5BA13-76FF-7E4A-B402-1BFAB2170F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A5BC3DA-E470-9B44-B244-E9F3C8FA0940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7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Green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4689475"/>
            <a:ext cx="5556250" cy="2168525"/>
          </a:xfrm>
          <a:prstGeom prst="rect">
            <a:avLst/>
          </a:prstGeom>
          <a:solidFill>
            <a:srgbClr val="30B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175D51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divider.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1EE5D5-02E9-2C40-A48B-2FEF7B721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4FC823-BAA7-0D47-BD6B-FC0633B2CFEC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6D6CF-A1C1-0644-80F6-0E805D6C541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58D322-A3C0-B74B-9931-C3C558C74CDD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EE8A09-B263-1F4C-9278-E7366AED8C0F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CE98E5-F478-8046-A456-89F96D4D2B99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696992-D6C2-BC42-A230-BACBEE2D5712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13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nfinity Stream | Green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5556250" y="318977"/>
            <a:ext cx="6635750" cy="6539023"/>
            <a:chOff x="0" y="3249046"/>
            <a:chExt cx="12192000" cy="359222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4689475"/>
            <a:ext cx="5592726" cy="2168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7207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88A184D-33F6-7C41-AA71-C8EC8B8D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divider.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058845-EADF-1042-A237-ADF28AFD7D05}"/>
              </a:ext>
            </a:extLst>
          </p:cNvPr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00045CB3-607F-4D44-AEAC-7593D4387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9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 userDrawn="1"/>
        </p:nvSpPr>
        <p:spPr>
          <a:xfrm>
            <a:off x="1" y="4689475"/>
            <a:ext cx="5592726" cy="2168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7207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88A184D-33F6-7C41-AA71-C8EC8B8D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divider.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8A0F2B-072F-6E4D-985C-5DEB7871510F}"/>
              </a:ext>
            </a:extLst>
          </p:cNvPr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63" name="Picture Placeholder 15">
            <a:extLst>
              <a:ext uri="{FF2B5EF4-FFF2-40B4-BE49-F238E27FC236}">
                <a16:creationId xmlns:a16="http://schemas.microsoft.com/office/drawing/2014/main" id="{9F99AB39-9FBC-4245-A63A-A398A9B371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3138A7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72FD3EB-F020-9940-8638-69B1978F1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F872BC-0328-B848-AC94-36997AEDEFFD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2DA6DD-ECB8-074E-8601-E6B0DDC8DC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2DEEF6-1772-184E-B1B4-24417226B923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74FDD9-529D-C149-A292-A87D341E274A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E12924-619C-6848-97CF-C7D9E14DBCC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2D7B70-8913-A646-BD21-C7822A85CD07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53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nfinity Stream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5556250" y="318977"/>
            <a:ext cx="6635750" cy="6539023"/>
            <a:chOff x="0" y="3249046"/>
            <a:chExt cx="12192000" cy="359222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12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4689475"/>
            <a:ext cx="5592726" cy="2168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7207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88A184D-33F6-7C41-AA71-C8EC8B8D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divider.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8A0F2B-072F-6E4D-985C-5DEB7871510F}"/>
              </a:ext>
            </a:extLst>
          </p:cNvPr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878A16F8-BC84-5F49-AA15-763CF8D1E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7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sub divider.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FDCF5C-86B3-F440-A893-470B69F0D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AF8D14F-4AC9-3A47-A623-75AEACF02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4D376-7D0D-F54B-A54B-A2161EA74C36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4BC7B6-F0F9-C14D-A791-D1117243008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25AF68-C4D3-C244-A93B-AC3F3D323B8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8CE747-C46B-E149-B655-6698F061B6A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218257-A5D8-BA41-BC14-710D89AE8F8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1290B9-94EE-AA43-A219-FDCC171A6C35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43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sub divider.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F32885-17BE-BB4C-BC30-A4F388E5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B20EB30-CB43-734C-8DF0-DAB944A2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9DCBA6-2AB6-C440-8E88-1FB782E4B7F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89F473-B9AC-7E4C-9A8E-A9A2122935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A3BF4-F103-0C45-A5B2-DAA83B5C852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7BF4F-0E05-A24A-A408-EBB78BEF68BC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AB792C-FE6C-F745-95E1-DAAE8F15506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B63EDA-9273-864F-865D-7F36E87027E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98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3968750"/>
            <a:ext cx="12192000" cy="288925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475302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0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073F0B2-9AF4-5E48-B8BF-82F834079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2C813E8-C658-124C-9153-E30C9CE3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DC953B-1085-7D4E-8BAF-9520C2CDA52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BC6A8-0D3D-C448-963A-A211C6C5B8B4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2ADC63-4B7D-3345-BACF-34B283038F0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A3E77D-70C4-EE48-9C1D-4765F69FAC70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79999E-C896-7C4A-8A5B-E72A99E1C46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748FD0-B8D6-6946-9DDC-0A0152A8D80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467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Mi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328F1-1C37-0049-BCEA-CF949B09B43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333F68-F2E8-B04C-B97F-3CB79F4A78B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8711FC-3E65-E54C-9003-C4B34105F3E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246E9D-D654-0A43-AE6E-DBE782E6EDC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B307F5-D582-044A-8833-37D83E22C72C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6395FA-F20E-4B4B-8E13-15D5886585F6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034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Fo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BCCB6-B073-0246-A9DF-ADDD8F47E9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6AD4B7-A774-524B-A5C5-99E73FFB9F2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A36F3-2C8D-194F-AEFC-5735C3E76D4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F599B-F5A1-C44B-90BC-29D18F73CD8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75D019-F165-B34E-8815-6002B2FECED8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580E27-2FC6-9F45-A7F5-ED76E4EDB20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727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5D67BAC3-7D92-43E0-B541-3CD20D3B1C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750" y="1388787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7D7F198-E709-415B-BE81-7F4E9163A6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62750" y="5373338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CB952A7B-F5FC-400A-9984-9EEA1CE608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62750" y="2384925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D031F10-54AE-47EF-96AC-9FA4867FC2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62750" y="3381063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0" name="Bildplatzhalter 10">
            <a:extLst>
              <a:ext uri="{FF2B5EF4-FFF2-40B4-BE49-F238E27FC236}">
                <a16:creationId xmlns:a16="http://schemas.microsoft.com/office/drawing/2014/main" id="{79C348CD-775B-4614-8743-2F23633010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62750" y="4377201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9250" y="56639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69250" y="4663439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69250" y="3662906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69250" y="26623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69250" y="1661840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FB69FC29-E567-7D44-A95F-434E7F0ECF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2286627"/>
            <a:ext cx="4695825" cy="134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.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9DA4685-36AF-6644-AB4D-7D4F71AD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DAA501D-CE63-134E-B5A2-2D805BF40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5" name="Title Placeholder 22">
            <a:extLst>
              <a:ext uri="{FF2B5EF4-FFF2-40B4-BE49-F238E27FC236}">
                <a16:creationId xmlns:a16="http://schemas.microsoft.com/office/drawing/2014/main" id="{F08F6046-6A30-CF4F-8543-B62419904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499590"/>
            <a:ext cx="4695825" cy="8987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multi line headline with icons.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22B955-20E0-0343-B55F-213BAA9C473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E45FAA-2983-8A4F-8447-E44C824E213B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FEA4BD-F5AC-F94E-9507-DBD2F5CDD827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29AD22-5897-9E40-A2EA-43B0B20F01C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0AF76A-66B4-1341-8959-F21D1667A8E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EAAEF3-672D-E244-907F-BB17124FF67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373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68684"/>
            <a:ext cx="12192000" cy="6060653"/>
          </a:xfrm>
          <a:solidFill>
            <a:schemeClr val="bg2"/>
          </a:solidFill>
        </p:spPr>
        <p:txBody>
          <a:bodyPr bIns="900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6DC174-441B-514C-BAE8-66392B601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08C252-6903-3346-8480-F8CB574FE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6DCDF1-5CD4-8F44-B902-FE36545C208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147074-9E7B-F849-B149-B99A0B117323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9C2E36-22DE-8B42-9E46-3FEE19270B4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B9AA92-F220-8147-8C44-E5DC8F064A9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C24BAA-595F-3445-8A95-056F3C41CD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5D1E9D-3168-5C40-AFF3-B628B99C4E4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949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+49 (0)911-740 53-0 (Worldwide)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6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D60F9ADE-1805-3E48-A13B-829D559CD0C5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A5B6BA-D035-6F40-93D9-2C5AF870FCB0}"/>
              </a:ext>
            </a:extLst>
          </p:cNvPr>
          <p:cNvSpPr/>
          <p:nvPr userDrawn="1"/>
        </p:nvSpPr>
        <p:spPr>
          <a:xfrm>
            <a:off x="4351338" y="2660564"/>
            <a:ext cx="2352675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+49 (0)911-740 53-0 (Worldwide)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44731A1-A195-E540-B8A1-3EA7EA0BF1AF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6030D-7C8A-E14B-A9C1-906DEB143CDB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77AF43-DCAA-D44B-8992-B7F06897C7B5}"/>
              </a:ext>
            </a:extLst>
          </p:cNvPr>
          <p:cNvGrpSpPr/>
          <p:nvPr userDrawn="1"/>
        </p:nvGrpSpPr>
        <p:grpSpPr>
          <a:xfrm>
            <a:off x="0" y="3968750"/>
            <a:ext cx="12192000" cy="2889250"/>
            <a:chOff x="0" y="3249046"/>
            <a:chExt cx="12192000" cy="359222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BAE5EEE-8AA2-CF45-AFFC-EAB8647EEE29}"/>
                </a:ext>
              </a:extLst>
            </p:cNvPr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DB1A5F-037A-5846-9CCA-67A998F4C0BE}"/>
                </a:ext>
              </a:extLst>
            </p:cNvPr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4414E4-0A0B-D74C-AC21-F05E4921215C}"/>
                </a:ext>
              </a:extLst>
            </p:cNvPr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1BE2D79-9925-4142-8BD7-720F7BEEB4D0}"/>
                </a:ext>
              </a:extLst>
            </p:cNvPr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51B452E-E3A0-2342-A3EC-E0AD30EC1659}"/>
                </a:ext>
              </a:extLst>
            </p:cNvPr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6BA8A67-5147-414A-8155-3BDE722562E2}"/>
                </a:ext>
              </a:extLst>
            </p:cNvPr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A3D80FD-BCD5-8249-A17D-ED6507D64939}"/>
                </a:ext>
              </a:extLst>
            </p:cNvPr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B08611-A53E-194E-B19C-2D0666F718E9}"/>
                </a:ext>
              </a:extLst>
            </p:cNvPr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9230F82-D3ED-584A-8106-75AA740224A6}"/>
                </a:ext>
              </a:extLst>
            </p:cNvPr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AB8D789-2BAD-B54F-AD8B-606B96041764}"/>
                </a:ext>
              </a:extLst>
            </p:cNvPr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40ECC89-382F-F949-B1D4-B9D46CE9DD48}"/>
                </a:ext>
              </a:extLst>
            </p:cNvPr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D12F07-2DCE-E443-ABB1-465BAB916204}"/>
                </a:ext>
              </a:extLst>
            </p:cNvPr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3F111F4-A932-FB4F-A547-F8DDCC6E344E}"/>
                </a:ext>
              </a:extLst>
            </p:cNvPr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2F3E50-28D4-D641-B99F-1E67CCEAE527}"/>
                </a:ext>
              </a:extLst>
            </p:cNvPr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A6C276E-31DD-2F4E-85EC-01A9925335C3}"/>
                </a:ext>
              </a:extLst>
            </p:cNvPr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CF00690-70BF-9341-9559-76C783F20D61}"/>
                </a:ext>
              </a:extLst>
            </p:cNvPr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FADBD2E-8B69-2A49-BD10-7D1B5E240315}"/>
                </a:ext>
              </a:extLst>
            </p:cNvPr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3D3B508-5C3E-564C-B0D3-83C4C251753F}"/>
                </a:ext>
              </a:extLst>
            </p:cNvPr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31602F-6706-8C44-A9D9-9C1A3C966887}"/>
                </a:ext>
              </a:extLst>
            </p:cNvPr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3A14592-CC3F-CB44-8B79-A9B5FB4F32A5}"/>
                </a:ext>
              </a:extLst>
            </p:cNvPr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F750266-C685-ED42-867C-62DA460602C2}"/>
                </a:ext>
              </a:extLst>
            </p:cNvPr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AC535A8-37CD-E248-B26F-F23CD7D61171}"/>
                </a:ext>
              </a:extLst>
            </p:cNvPr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8C1EDA9-ECCE-5649-A516-C473922F606E}"/>
                </a:ext>
              </a:extLst>
            </p:cNvPr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DB2C231-A9B5-8F48-9A18-38938834B63D}"/>
                </a:ext>
              </a:extLst>
            </p:cNvPr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69701B-7611-1146-8C89-AF67437613BA}"/>
                </a:ext>
              </a:extLst>
            </p:cNvPr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C2F80A5-B011-A746-95DF-A003603553E5}"/>
                </a:ext>
              </a:extLst>
            </p:cNvPr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8A687C3-2E91-A44E-BCE1-7FCA948A4D81}"/>
                </a:ext>
              </a:extLst>
            </p:cNvPr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239CF4-245B-8840-98C7-B00C2E3B8484}"/>
                </a:ext>
              </a:extLst>
            </p:cNvPr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3943CAB-9D1C-F64D-A585-7D694864F916}"/>
                </a:ext>
              </a:extLst>
            </p:cNvPr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AA3A9FB-F86C-1148-98B9-5ACF1E47A9B1}"/>
                </a:ext>
              </a:extLst>
            </p:cNvPr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21EEA10-8233-7F42-BCB0-67CB5A9A38A8}"/>
                </a:ext>
              </a:extLst>
            </p:cNvPr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351DEF9-5F9D-174E-9DE4-B6DA082495AC}"/>
                </a:ext>
              </a:extLst>
            </p:cNvPr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2B86595-515D-5D4D-81FD-E887AEF56707}"/>
                </a:ext>
              </a:extLst>
            </p:cNvPr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438A87A-6000-5349-AF97-53DEFA645782}"/>
                </a:ext>
              </a:extLst>
            </p:cNvPr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9039664-CE70-D944-A7E8-2525511245D7}"/>
                </a:ext>
              </a:extLst>
            </p:cNvPr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15EE95F-8B6A-B544-A069-D4B0BC289A5F}"/>
                </a:ext>
              </a:extLst>
            </p:cNvPr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581C448B-7E87-BC4E-85F8-AF9663B52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77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2200D19-92A1-4643-8D22-2DFFD63684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0" y="507600"/>
            <a:ext cx="11176800" cy="256206"/>
          </a:xfrm>
        </p:spPr>
        <p:txBody>
          <a:bodyPr wrap="square" lIns="0" tIns="0" rIns="0" bIns="144000">
            <a:spAutoFit/>
          </a:bodyPr>
          <a:lstStyle>
            <a:lvl1pPr marL="0" indent="0">
              <a:buFont typeface="Arial" panose="020B0604020202020204" pitchFamily="34" charset="0"/>
              <a:buNone/>
              <a:defRPr sz="800" cap="all" spc="60" baseline="0">
                <a:solidFill>
                  <a:schemeClr val="accent1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noProof="0"/>
              <a:t>BREADCRUMBS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25E8B21-A6EA-48D3-A9BE-8E3D0F6EA30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/>
              <a:t>  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AA4BE9B-C9C5-427D-8B35-DB017AA693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27944A3-C911-4B20-B8AF-AE5B92A5478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8190ECD-6EDA-5F4C-907E-C37EEFA684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599" y="1822477"/>
            <a:ext cx="8101141" cy="34214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100" b="0" i="0">
                <a:solidFill>
                  <a:schemeClr val="accent1"/>
                </a:solidFill>
                <a:latin typeface="Work Sans Ligh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/>
              <a:t>Section Title</a:t>
            </a:r>
            <a:br>
              <a:rPr lang="en-US" noProof="0"/>
            </a:b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Description of the section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reperum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volest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licius</a:t>
            </a:r>
            <a:endParaRPr lang="en-US" noProof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/>
              <a:t>Section Title</a:t>
            </a:r>
            <a:br>
              <a:rPr lang="en-US" noProof="0"/>
            </a:b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Description of the section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reperum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volest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licius</a:t>
            </a:r>
            <a:endParaRPr lang="en-US" noProof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/>
              <a:t>Section Title</a:t>
            </a:r>
            <a:br>
              <a:rPr lang="en-US" noProof="0"/>
            </a:b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Description of the section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reperum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volest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licius</a:t>
            </a:r>
            <a:endParaRPr lang="en-US" noProof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/>
              <a:t>Section Title</a:t>
            </a:r>
            <a:br>
              <a:rPr lang="en-US" noProof="0"/>
            </a:b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Description of the section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reperum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volest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licius</a:t>
            </a:r>
            <a:endParaRPr lang="en-US" noProof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/>
              <a:t>Section Title</a:t>
            </a:r>
            <a:br>
              <a:rPr lang="en-US" noProof="0"/>
            </a:b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Description of the section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reperum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volest</a:t>
            </a:r>
            <a:r>
              <a:rPr lang="en-US" noProof="0">
                <a:solidFill>
                  <a:srgbClr val="09403A"/>
                </a:solidFill>
                <a:effectLst/>
                <a:latin typeface="Work Sans Light" pitchFamily="2" charset="77"/>
              </a:rPr>
              <a:t> </a:t>
            </a:r>
            <a:r>
              <a:rPr lang="en-US" noProof="0" err="1">
                <a:solidFill>
                  <a:srgbClr val="09403A"/>
                </a:solidFill>
                <a:effectLst/>
                <a:latin typeface="Work Sans Light" pitchFamily="2" charset="77"/>
              </a:rPr>
              <a:t>licius</a:t>
            </a:r>
            <a:endParaRPr lang="en-US" noProof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5A86D1F8-4A61-C54B-912F-999736369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800852"/>
            <a:ext cx="11176800" cy="808458"/>
          </a:xfrm>
        </p:spPr>
        <p:txBody>
          <a:bodyPr bIns="251999" anchor="t"/>
          <a:lstStyle>
            <a:lvl1pPr>
              <a:defRPr/>
            </a:lvl1pPr>
          </a:lstStyle>
          <a:p>
            <a:r>
              <a:rPr lang="en-US" noProof="0"/>
              <a:t>Agenda with one column.</a:t>
            </a:r>
          </a:p>
        </p:txBody>
      </p:sp>
    </p:spTree>
    <p:extLst>
      <p:ext uri="{BB962C8B-B14F-4D97-AF65-F5344CB8AC3E}">
        <p14:creationId xmlns:p14="http://schemas.microsoft.com/office/powerpoint/2010/main" val="3302149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913810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B2624E-D15E-934E-AA1B-45740258F6F9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274D5-C3F4-2F41-80BC-82215B5C8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7"/>
          <a:stretch/>
        </p:blipFill>
        <p:spPr>
          <a:xfrm>
            <a:off x="0" y="5185176"/>
            <a:ext cx="5522795" cy="1693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1A4D8-5B0C-E241-8369-04ABC81B89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676" y="6119585"/>
            <a:ext cx="4256621" cy="746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52FFF-02A7-8840-B23A-771A57CDB5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1404" y="363209"/>
            <a:ext cx="5390358" cy="1093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DEA5BC-7F16-F342-A664-C41341401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704" y="4695766"/>
            <a:ext cx="1862295" cy="732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CE66B-A191-7141-A898-578E69B987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696" y="221920"/>
            <a:ext cx="1901791" cy="5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1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439DF6-E33F-3F49-8E90-C4DD268C0609}"/>
              </a:ext>
            </a:extLst>
          </p:cNvPr>
          <p:cNvSpPr/>
          <p:nvPr userDrawn="1"/>
        </p:nvSpPr>
        <p:spPr>
          <a:xfrm>
            <a:off x="1004433" y="1826079"/>
            <a:ext cx="4669291" cy="391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FA802-729A-8D4A-9E82-29902563F3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1492250"/>
            <a:ext cx="5257801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258FA7-AD76-4345-99D2-B43CF3E976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" y="1492250"/>
            <a:ext cx="4669291" cy="391432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1BE76BA-E61A-0845-856A-45A6564333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91BBD87-DFB2-2146-8FD2-EB1BF9D2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030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7" y="2194089"/>
            <a:ext cx="3490913" cy="8987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Side-by-side Agenda layout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70FD760-3AF5-1845-8F30-F679CCC65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F6067BA-5D20-6346-8A7B-41D873C6C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EAA18613-A8C9-F645-A452-420108D0E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6250" y="2284209"/>
            <a:ext cx="4695825" cy="32070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800" b="0" baseline="0">
                <a:solidFill>
                  <a:schemeClr val="tx1"/>
                </a:solidFill>
                <a:latin typeface="+mn-lt"/>
                <a:cs typeface="Poppins Light" panose="00000400000000000000" pitchFamily="2" charset="0"/>
              </a:defRPr>
            </a:lvl1pPr>
          </a:lstStyle>
          <a:p>
            <a:pPr lvl="0"/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2933AE-9BF7-364A-BA3B-0CBBCB7570B1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A364FC-B075-F940-AAE3-5FEDEEF42698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128103-8409-7B40-A616-C80A728C5A3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9863A6-262D-9840-B063-90128559E1D6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196DD-6ECB-8E4F-91BD-F3A029342EBE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802263-82C0-7B40-A526-2ED046EFD5D3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193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79D291-DB79-A345-AB5C-0EE8C4D84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" t="3228" r="2005"/>
          <a:stretch/>
        </p:blipFill>
        <p:spPr>
          <a:xfrm>
            <a:off x="0" y="3255252"/>
            <a:ext cx="12192000" cy="3602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801F7-6C91-AC49-AC39-CD4FA81DF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6"/>
          <a:stretch/>
        </p:blipFill>
        <p:spPr>
          <a:xfrm>
            <a:off x="-1" y="5985512"/>
            <a:ext cx="8438383" cy="8724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24E2A3-4F32-CF4A-80BB-C7E2FEEC0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65"/>
          <a:stretch/>
        </p:blipFill>
        <p:spPr>
          <a:xfrm>
            <a:off x="3328696" y="5918479"/>
            <a:ext cx="8863304" cy="949569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09CCE973-D9CC-6B4E-B49D-9CAEBBB5BA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700" y="960120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1C99133-4A87-8148-9DCD-4E77535D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0" y="342900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3EFAA-2DA9-874A-B481-A19A0A61601D}"/>
              </a:ext>
            </a:extLst>
          </p:cNvPr>
          <p:cNvSpPr txBox="1">
            <a:spLocks/>
          </p:cNvSpPr>
          <p:nvPr userDrawn="1"/>
        </p:nvSpPr>
        <p:spPr>
          <a:xfrm>
            <a:off x="4424973" y="6583476"/>
            <a:ext cx="334205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Rancher Labs. All Rights Reserved. </a:t>
            </a:r>
            <a:r>
              <a:rPr lang="en-US" sz="700" b="0" i="0" kern="1200">
                <a:solidFill>
                  <a:schemeClr val="bg1"/>
                </a:solidFill>
                <a:latin typeface="+mn-lt"/>
                <a:ea typeface="Titillium" pitchFamily="2" charset="77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96BBBA0-D9FB-4446-9541-4B5FA17F5507}"/>
              </a:ext>
            </a:extLst>
          </p:cNvPr>
          <p:cNvSpPr txBox="1">
            <a:spLocks/>
          </p:cNvSpPr>
          <p:nvPr userDrawn="1"/>
        </p:nvSpPr>
        <p:spPr>
          <a:xfrm>
            <a:off x="11305540" y="6566999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2E15CCB-1F2D-C24F-859D-CF65281C88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82" y="6541573"/>
            <a:ext cx="1292793" cy="1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47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09CCE973-D9CC-6B4E-B49D-9CAEBBB5BA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1C99133-4A87-8148-9DCD-4E77535D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461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E75B65-CE92-AC4E-A83A-0ACE6312A1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913810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B2624E-D15E-934E-AA1B-45740258F6F9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9EFD0-3CDB-EC4A-B503-4310619F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706" y="6099810"/>
            <a:ext cx="4344056" cy="758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79380A-F4DF-2344-A545-20C66FDFB9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243" y="5186091"/>
            <a:ext cx="5775515" cy="1680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031833-3A0E-3449-8B7A-CDAFE50F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24" y="3429000"/>
            <a:ext cx="2550176" cy="34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5D955E-C736-8942-8A42-6849DAA93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3" t="27843"/>
          <a:stretch/>
        </p:blipFill>
        <p:spPr>
          <a:xfrm>
            <a:off x="0" y="0"/>
            <a:ext cx="4913796" cy="42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09CCE973-D9CC-6B4E-B49D-9CAEBBB5BA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1C99133-4A87-8148-9DCD-4E77535D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AB96E-A9C5-2A4B-AF05-7294D419A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577975"/>
            <a:ext cx="10896600" cy="428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207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55391F-6672-3C48-9619-B42458336A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78859D-E68F-2947-9AEE-22697113BB7A}"/>
              </a:ext>
            </a:extLst>
          </p:cNvPr>
          <p:cNvSpPr txBox="1">
            <a:spLocks/>
          </p:cNvSpPr>
          <p:nvPr userDrawn="1"/>
        </p:nvSpPr>
        <p:spPr>
          <a:xfrm>
            <a:off x="11305540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8961CCA-B000-F24A-8634-FF54C9579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84" b="6091"/>
          <a:stretch/>
        </p:blipFill>
        <p:spPr>
          <a:xfrm>
            <a:off x="0" y="2872227"/>
            <a:ext cx="7846932" cy="3985773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397710C-FB1E-3E45-84EB-76F79201B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1094" y="5462762"/>
            <a:ext cx="5295859" cy="21538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XX.XX.XX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615A21-D98A-D640-9876-8850592B42E0}"/>
              </a:ext>
            </a:extLst>
          </p:cNvPr>
          <p:cNvSpPr/>
          <p:nvPr userDrawn="1"/>
        </p:nvSpPr>
        <p:spPr>
          <a:xfrm>
            <a:off x="6699314" y="3639776"/>
            <a:ext cx="4026598" cy="2153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0B8F64A-8F64-4F4F-B1AD-00914AC776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958" y="4185378"/>
            <a:ext cx="5292725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CD24025-5711-8E49-9322-9896EA12F6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958" y="4448023"/>
            <a:ext cx="529272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CE5D9D-2A44-B241-AAA7-7CF4C95594EC}"/>
              </a:ext>
            </a:extLst>
          </p:cNvPr>
          <p:cNvSpPr txBox="1">
            <a:spLocks/>
          </p:cNvSpPr>
          <p:nvPr userDrawn="1"/>
        </p:nvSpPr>
        <p:spPr>
          <a:xfrm>
            <a:off x="4907280" y="6557615"/>
            <a:ext cx="237744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70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© Copyright 2019 Rancher Labs. All Rights Reserved.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A36D9-CDEC-B64A-BE1E-34C82F67EC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5739" y="3309573"/>
            <a:ext cx="5305944" cy="4985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Presentation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06D974B-47A4-C94A-A83E-023A3A414F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530278"/>
            <a:ext cx="2510081" cy="3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55391F-6672-3C48-9619-B42458336A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78859D-E68F-2947-9AEE-22697113BB7A}"/>
              </a:ext>
            </a:extLst>
          </p:cNvPr>
          <p:cNvSpPr txBox="1">
            <a:spLocks/>
          </p:cNvSpPr>
          <p:nvPr userDrawn="1"/>
        </p:nvSpPr>
        <p:spPr>
          <a:xfrm>
            <a:off x="11305540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8961CCA-B000-F24A-8634-FF54C9579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65" b="5726"/>
          <a:stretch/>
        </p:blipFill>
        <p:spPr>
          <a:xfrm>
            <a:off x="0" y="2856728"/>
            <a:ext cx="7839183" cy="40012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A36D9-CDEC-B64A-BE1E-34C82F67EC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5739" y="3309573"/>
            <a:ext cx="5305944" cy="4985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36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397710C-FB1E-3E45-84EB-76F79201B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1094" y="5462762"/>
            <a:ext cx="5295859" cy="21538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XX.XX.XX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615A21-D98A-D640-9876-8850592B42E0}"/>
              </a:ext>
            </a:extLst>
          </p:cNvPr>
          <p:cNvSpPr/>
          <p:nvPr userDrawn="1"/>
        </p:nvSpPr>
        <p:spPr>
          <a:xfrm>
            <a:off x="6699314" y="3639776"/>
            <a:ext cx="4026598" cy="215399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0B8F64A-8F64-4F4F-B1AD-00914AC776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958" y="4185378"/>
            <a:ext cx="5292725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263844"/>
                </a:solidFill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CD24025-5711-8E49-9322-9896EA12F6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958" y="4448023"/>
            <a:ext cx="529272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CE5D9D-2A44-B241-AAA7-7CF4C95594EC}"/>
              </a:ext>
            </a:extLst>
          </p:cNvPr>
          <p:cNvSpPr txBox="1">
            <a:spLocks/>
          </p:cNvSpPr>
          <p:nvPr userDrawn="1"/>
        </p:nvSpPr>
        <p:spPr>
          <a:xfrm>
            <a:off x="4907280" y="6562657"/>
            <a:ext cx="237744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70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© Copyright 2019 Rancher Labs. All Rights Reserved.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030384C-2FB0-244A-B76B-9A25C4B6DD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529120"/>
            <a:ext cx="2517966" cy="3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0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5B71368-4D81-4643-AC24-6CA7461A5F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A36D9-CDEC-B64A-BE1E-34C82F67EC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6139" y="1580497"/>
            <a:ext cx="7259723" cy="1107996"/>
          </a:xfrm>
        </p:spPr>
        <p:txBody>
          <a:bodyPr wrap="square" lIns="0" tIns="0" rIns="0" bIns="0" anchor="t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Tsociosqu</a:t>
            </a:r>
            <a:r>
              <a:rPr lang="en-US"/>
              <a:t> </a:t>
            </a:r>
            <a:r>
              <a:rPr lang="en-US" err="1"/>
              <a:t>vero</a:t>
            </a:r>
            <a:r>
              <a:rPr lang="en-US"/>
              <a:t> ibidem </a:t>
            </a:r>
            <a:r>
              <a:rPr lang="en-US" err="1"/>
              <a:t>letatio</a:t>
            </a:r>
            <a:r>
              <a:rPr lang="en-US"/>
              <a:t> ipsum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inhibeo</a:t>
            </a:r>
            <a:endParaRPr lang="en-US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397710C-FB1E-3E45-84EB-76F79201B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8071" y="4351342"/>
            <a:ext cx="5295859" cy="21538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XX.XX.XX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9D8C2-3A7F-2A4C-AAFE-86D2155D38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9638" y="3382073"/>
            <a:ext cx="5292725" cy="221599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>
                <a:solidFill>
                  <a:srgbClr val="263844"/>
                </a:solidFill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17A7B2F-036D-DA48-963E-EE7EF45705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0983" y="691685"/>
            <a:ext cx="2510034" cy="368349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4B13DB0-25A5-004E-9B6F-FECD54138F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9638" y="3644718"/>
            <a:ext cx="5292725" cy="193899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481CE1-1CB2-3348-A10A-91D85531EBF9}"/>
              </a:ext>
            </a:extLst>
          </p:cNvPr>
          <p:cNvSpPr txBox="1">
            <a:spLocks/>
          </p:cNvSpPr>
          <p:nvPr userDrawn="1"/>
        </p:nvSpPr>
        <p:spPr>
          <a:xfrm>
            <a:off x="4907280" y="6561241"/>
            <a:ext cx="237744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7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Rancher Labs.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11D09C-6EF8-3644-A413-4CD677B7E5A9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64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8C30FD-7B96-B741-A7B7-9628C9D85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7528" y="1434319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BB755CC-FB19-6742-81FE-AE4B371FF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1280" y="1953850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D2C377DA-E0DC-D148-BA1B-5C9ACD021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88028" y="1528566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2B7CD40F-CB9B-664A-A0EF-EC9F8CBAE1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528" y="2092997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75C44AAA-69BC-344F-8139-14C7E2655E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31280" y="2612528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567E63CC-7913-FC4A-9DF8-234B502EE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88028" y="2187244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Agenda Item 2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DC95C2FB-55D9-4948-B393-BBC2CBBAE5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37528" y="2759424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0D358180-3DDE-4C48-B16D-3F2F06380A9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31280" y="3278955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62" name="Text Placeholder 26">
            <a:extLst>
              <a:ext uri="{FF2B5EF4-FFF2-40B4-BE49-F238E27FC236}">
                <a16:creationId xmlns:a16="http://schemas.microsoft.com/office/drawing/2014/main" id="{8FEBE50B-8F37-B44F-906F-624870914E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88028" y="2853671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Agenda Item 3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51DCA0B-778A-BC48-8B88-8B13FA669A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7528" y="3418102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4" name="Text Placeholder 34">
            <a:extLst>
              <a:ext uri="{FF2B5EF4-FFF2-40B4-BE49-F238E27FC236}">
                <a16:creationId xmlns:a16="http://schemas.microsoft.com/office/drawing/2014/main" id="{B052FF00-3B8F-C347-8FC8-270F59B90EA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31280" y="3937633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65" name="Text Placeholder 26">
            <a:extLst>
              <a:ext uri="{FF2B5EF4-FFF2-40B4-BE49-F238E27FC236}">
                <a16:creationId xmlns:a16="http://schemas.microsoft.com/office/drawing/2014/main" id="{1254E9B6-5AAE-EC47-81A6-D508022D0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88028" y="3512349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Agenda Item 4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A95AE550-950E-D745-AE0C-D7A1038EF9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37528" y="4069031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43AA903F-3554-0944-BA5C-037B4C8EE1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431280" y="4588562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68" name="Text Placeholder 26">
            <a:extLst>
              <a:ext uri="{FF2B5EF4-FFF2-40B4-BE49-F238E27FC236}">
                <a16:creationId xmlns:a16="http://schemas.microsoft.com/office/drawing/2014/main" id="{5F463C90-AFF9-194F-84DA-C177A0FC1B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88028" y="4163278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Agenda Item 5</a:t>
            </a:r>
          </a:p>
        </p:txBody>
      </p:sp>
      <p:sp>
        <p:nvSpPr>
          <p:cNvPr id="69" name="Title Placeholder 1">
            <a:extLst>
              <a:ext uri="{FF2B5EF4-FFF2-40B4-BE49-F238E27FC236}">
                <a16:creationId xmlns:a16="http://schemas.microsoft.com/office/drawing/2014/main" id="{00EAFA7F-1D07-594D-83E6-2A2CAEF03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0" y="2693958"/>
            <a:ext cx="5004977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70" name="Text Placeholder 22">
            <a:extLst>
              <a:ext uri="{FF2B5EF4-FFF2-40B4-BE49-F238E27FC236}">
                <a16:creationId xmlns:a16="http://schemas.microsoft.com/office/drawing/2014/main" id="{9BC3BC1A-D25F-674F-9689-E1C22674AC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261" y="3288840"/>
            <a:ext cx="500497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534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09CCE973-D9CC-6B4E-B49D-9CAEBBB5BA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1C99133-4A87-8148-9DCD-4E77535D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56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g | Subheadline |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544286"/>
            <a:ext cx="7108825" cy="2484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2268D1-19DC-EF46-AD5A-3EA96AF7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81EEE17-1A6A-B247-B8A5-B462B4B1F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3D83A36-7091-E445-90BB-3EE0E0CD1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Title Placeholder 22">
            <a:extLst>
              <a:ext uri="{FF2B5EF4-FFF2-40B4-BE49-F238E27FC236}">
                <a16:creationId xmlns:a16="http://schemas.microsoft.com/office/drawing/2014/main" id="{57ED2DA4-AB58-104B-857F-AF0DD0028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4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F6BD71-32BC-CB42-874E-1DB18133830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4B675C-898F-4C4D-8CA8-652AB2B99F3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16719-BE10-A64E-B19B-BE391DFEB84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B04ACA-F307-7E47-A70A-94B756A52B3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55343-7A2F-884E-956E-95E4B53F863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E13884-F730-0448-A086-18EFE8CAA9D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312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09CCE973-D9CC-6B4E-B49D-9CAEBBB5BA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1C99133-4A87-8148-9DCD-4E77535D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AB96E-A9C5-2A4B-AF05-7294D419A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577975"/>
            <a:ext cx="10896600" cy="428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358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79D291-DB79-A345-AB5C-0EE8C4D84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" t="3228" r="2005"/>
          <a:stretch/>
        </p:blipFill>
        <p:spPr>
          <a:xfrm>
            <a:off x="0" y="3255252"/>
            <a:ext cx="12192000" cy="3602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801F7-6C91-AC49-AC39-CD4FA81DF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6"/>
          <a:stretch/>
        </p:blipFill>
        <p:spPr>
          <a:xfrm>
            <a:off x="-1" y="5985512"/>
            <a:ext cx="8438383" cy="8724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24E2A3-4F32-CF4A-80BB-C7E2FEEC0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65"/>
          <a:stretch/>
        </p:blipFill>
        <p:spPr>
          <a:xfrm>
            <a:off x="3328696" y="5918479"/>
            <a:ext cx="8863304" cy="949569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09CCE973-D9CC-6B4E-B49D-9CAEBBB5BA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700" y="960120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1C99133-4A87-8148-9DCD-4E77535D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0" y="342900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3EFAA-2DA9-874A-B481-A19A0A61601D}"/>
              </a:ext>
            </a:extLst>
          </p:cNvPr>
          <p:cNvSpPr txBox="1">
            <a:spLocks/>
          </p:cNvSpPr>
          <p:nvPr userDrawn="1"/>
        </p:nvSpPr>
        <p:spPr>
          <a:xfrm>
            <a:off x="4424973" y="6583476"/>
            <a:ext cx="334205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Rancher Labs. All Rights Reserved. </a:t>
            </a:r>
            <a:r>
              <a:rPr lang="en-US" sz="700" b="0" i="0" kern="1200">
                <a:solidFill>
                  <a:schemeClr val="bg1"/>
                </a:solidFill>
                <a:latin typeface="+mn-lt"/>
                <a:ea typeface="Titillium" pitchFamily="2" charset="77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96BBBA0-D9FB-4446-9541-4B5FA17F5507}"/>
              </a:ext>
            </a:extLst>
          </p:cNvPr>
          <p:cNvSpPr txBox="1">
            <a:spLocks/>
          </p:cNvSpPr>
          <p:nvPr userDrawn="1"/>
        </p:nvSpPr>
        <p:spPr>
          <a:xfrm>
            <a:off x="11305540" y="6566999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2E15CCB-1F2D-C24F-859D-CF65281C88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82" y="6541573"/>
            <a:ext cx="1292793" cy="1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78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9A70E1F-27EE-0A48-9119-8B7B8B04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15" y="1494263"/>
            <a:ext cx="3358005" cy="4373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6FA3A19-6FFC-E347-8838-08A859B96E6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139081" y="1494263"/>
            <a:ext cx="3358005" cy="4373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7700236-C7F0-3D4F-8893-B8752EAAC32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17942" y="1494263"/>
            <a:ext cx="3358005" cy="4373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160204-9FEC-B34D-8353-3B1E08DD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5AA4CC19-3685-624A-93B7-D2C7482132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92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350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36AE17-5A3A-E846-9BC7-EFE3C902C5F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09600" y="1428333"/>
            <a:ext cx="2514600" cy="443906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BC3FA09-D7C8-7D46-A8ED-CD6DED5995A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970666" y="1428333"/>
            <a:ext cx="2514600" cy="443906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3BD56E4-9E4F-D947-B7EE-5539852EA8B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3644" y="1428333"/>
            <a:ext cx="2514600" cy="443906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CEAF525-168A-4449-8A32-917C8D5099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396622" y="1428333"/>
            <a:ext cx="2514600" cy="443906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C241E80-78E8-FC46-8782-59CFBA62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1003280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D5D919A3-2A81-2A40-91E0-B08928004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920" y="960120"/>
            <a:ext cx="1100328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006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439DF6-E33F-3F49-8E90-C4DD268C0609}"/>
              </a:ext>
            </a:extLst>
          </p:cNvPr>
          <p:cNvSpPr/>
          <p:nvPr userDrawn="1"/>
        </p:nvSpPr>
        <p:spPr>
          <a:xfrm>
            <a:off x="1004433" y="1826079"/>
            <a:ext cx="4669291" cy="391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FA802-729A-8D4A-9E82-29902563F3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1492250"/>
            <a:ext cx="5257801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258FA7-AD76-4345-99D2-B43CF3E976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" y="1492250"/>
            <a:ext cx="4669291" cy="391432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1BE76BA-E61A-0845-856A-45A6564333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91BBD87-DFB2-2146-8FD2-EB1BF9D2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162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439DF6-E33F-3F49-8E90-C4DD268C0609}"/>
              </a:ext>
            </a:extLst>
          </p:cNvPr>
          <p:cNvSpPr/>
          <p:nvPr userDrawn="1"/>
        </p:nvSpPr>
        <p:spPr>
          <a:xfrm>
            <a:off x="6337268" y="1826079"/>
            <a:ext cx="4669291" cy="391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FA802-729A-8D4A-9E82-29902563F3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492250"/>
            <a:ext cx="5493545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258FA7-AD76-4345-99D2-B43CF3E976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77365" y="1492250"/>
            <a:ext cx="4669291" cy="391432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BEF774BF-F8BE-7446-AED9-8A2E9A6F24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A33682-988E-FE40-9005-4F5A1B37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516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72B56-90D1-7247-A11A-1CCC3601E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69050" y="1493150"/>
            <a:ext cx="5137150" cy="4376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6F986FA-59E5-5141-83C4-1188C91960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708" y="1493150"/>
            <a:ext cx="5137150" cy="4376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195D8D50-5F11-5F40-A61E-DAFAAB1334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D70FEC9-33C5-7D48-8C0E-95EE5CB2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033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C79BF-C0B0-7042-917E-C9B7AAE1B2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1493838"/>
            <a:ext cx="7117245" cy="4373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AEADE6-9E57-A544-B182-5EBA704A9A9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32066" y="1493632"/>
            <a:ext cx="3174134" cy="43735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156AE396-3E6E-B043-9C58-BEFF88B3A2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51B3241-DB0C-C342-942E-0E3B615E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492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C79BF-C0B0-7042-917E-C9B7AAE1B2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8955" y="1493838"/>
            <a:ext cx="7117245" cy="4373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AEADE6-9E57-A544-B182-5EBA704A9A9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1493632"/>
            <a:ext cx="3174134" cy="43735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32F92A2-5D34-D747-B164-AA8C537001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10508456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08D1ED9-7625-A942-8642-1EFF8801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105081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390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C79BF-C0B0-7042-917E-C9B7AAE1B2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1493838"/>
            <a:ext cx="5486400" cy="4373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AEADE6-9E57-A544-B182-5EBA704A9A9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03962" y="342900"/>
            <a:ext cx="5202238" cy="552429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A74C55DD-7BD2-0F46-B9F5-D91A025EF7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5593234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E7F28C-2DC8-1644-8D62-2D655E82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172"/>
            <a:ext cx="5593080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01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7AE321-CE49-ED42-9F99-A205040B0D94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60C14-C096-EC49-9FB4-565E3C3444CF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00B45A-E557-3540-A1A6-A0243A2712B0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31EA0-5B2F-FC42-B939-23B3B1B61EA8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E63EA0-4ABC-6A48-A232-11A6435B092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015EE5-E4DD-7E48-84F8-6924C7F778B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308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10DD3B5-06D9-D54C-B94B-FE8420B3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580" y="277606"/>
            <a:ext cx="525036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C44C47E1-09D6-654E-85B5-0F411D20F5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290" y="872488"/>
            <a:ext cx="525036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C79BF-C0B0-7042-917E-C9B7AAE1B2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7084" y="1493838"/>
            <a:ext cx="5249862" cy="4373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AEADE6-9E57-A544-B182-5EBA704A9A9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6588" y="277606"/>
            <a:ext cx="5250366" cy="558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8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AEADE6-9E57-A544-B182-5EBA704A9A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full screen image. Use the crop function in picture formatting to adjust the picture to fit.</a:t>
            </a:r>
          </a:p>
        </p:txBody>
      </p:sp>
    </p:spTree>
    <p:extLst>
      <p:ext uri="{BB962C8B-B14F-4D97-AF65-F5344CB8AC3E}">
        <p14:creationId xmlns:p14="http://schemas.microsoft.com/office/powerpoint/2010/main" val="2182080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08BE1A-BCB6-D843-AC8F-3EFB04888277}"/>
              </a:ext>
            </a:extLst>
          </p:cNvPr>
          <p:cNvSpPr/>
          <p:nvPr userDrawn="1"/>
        </p:nvSpPr>
        <p:spPr>
          <a:xfrm>
            <a:off x="8540686" y="0"/>
            <a:ext cx="36513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0129A85-00C5-7847-A519-3E322498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494263"/>
            <a:ext cx="6916056" cy="4373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98553F61-AAE4-054E-860A-AE7E20705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6303" y="2223524"/>
            <a:ext cx="2510872" cy="2028569"/>
          </a:xfrm>
        </p:spPr>
        <p:txBody>
          <a:bodyPr lIns="0" tIns="0" rIns="0" bIns="0" anchor="t">
            <a:spAutoFit/>
          </a:bodyPr>
          <a:lstStyle>
            <a:lvl1pPr marL="0" indent="0">
              <a:lnSpc>
                <a:spcPts val="2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err="1"/>
              <a:t>urna</a:t>
            </a:r>
            <a:r>
              <a:rPr lang="en-US"/>
              <a:t>.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9C2D5677-DCB1-0C40-A02E-E0F41E8119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4111" y="1448717"/>
            <a:ext cx="2510872" cy="329386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400" b="1" i="0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INPUT TITLE 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928A6F-9D7A-D24C-A8DE-F923C7B42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513" b="21014"/>
          <a:stretch/>
        </p:blipFill>
        <p:spPr>
          <a:xfrm>
            <a:off x="8523764" y="1363228"/>
            <a:ext cx="3651314" cy="549477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B39DC75-A221-4341-926A-7B103E97CC0F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05AC70F7-FD38-F649-A93E-11D63E16C0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767665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2A9E708-130E-6A4B-84E4-7F08EE45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7676438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798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08BE1A-BCB6-D843-AC8F-3EFB04888277}"/>
              </a:ext>
            </a:extLst>
          </p:cNvPr>
          <p:cNvSpPr/>
          <p:nvPr userDrawn="1"/>
        </p:nvSpPr>
        <p:spPr>
          <a:xfrm>
            <a:off x="8540686" y="0"/>
            <a:ext cx="36513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0129A85-00C5-7847-A519-3E322498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494263"/>
            <a:ext cx="6916056" cy="4373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9C2D5677-DCB1-0C40-A02E-E0F41E8119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4111" y="1448717"/>
            <a:ext cx="2510872" cy="329386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ts val="3000"/>
              </a:lnSpc>
              <a:buNone/>
              <a:defRPr sz="1400" b="1" i="0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INPUT TITLE HERE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E1D422D8-0EE9-7B41-B3E7-2AD9DFA05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6303" y="2223524"/>
            <a:ext cx="2510872" cy="2028569"/>
          </a:xfrm>
        </p:spPr>
        <p:txBody>
          <a:bodyPr lIns="0" tIns="0" rIns="0" bIns="0" anchor="t">
            <a:spAutoFit/>
          </a:bodyPr>
          <a:lstStyle>
            <a:lvl1pPr marL="0" indent="0">
              <a:lnSpc>
                <a:spcPts val="2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err="1"/>
              <a:t>urna</a:t>
            </a:r>
            <a:r>
              <a:rPr lang="en-US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C096F-AAAC-7848-8D3D-95FD619CE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513" b="21014"/>
          <a:stretch/>
        </p:blipFill>
        <p:spPr>
          <a:xfrm>
            <a:off x="8523764" y="1363228"/>
            <a:ext cx="3651314" cy="549477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ABD1EB-7C00-FC46-BDB7-5AB5AFAF4A1C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9B5220E2-DAE6-9543-917A-38DF94D06F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630" y="958499"/>
            <a:ext cx="755606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735EEDB-5C83-7C40-BE12-F60619D9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7472"/>
            <a:ext cx="7555858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412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913810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B2624E-D15E-934E-AA1B-45740258F6F9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2EB22-A783-354E-BE36-308EDC4AB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3" t="27642"/>
          <a:stretch/>
        </p:blipFill>
        <p:spPr>
          <a:xfrm>
            <a:off x="0" y="-20320"/>
            <a:ext cx="4913796" cy="4270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274D5-C3F4-2F41-80BC-82215B5C8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7"/>
          <a:stretch/>
        </p:blipFill>
        <p:spPr>
          <a:xfrm>
            <a:off x="0" y="5185176"/>
            <a:ext cx="5522795" cy="1693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1A4D8-5B0C-E241-8369-04ABC81B8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676" y="6119585"/>
            <a:ext cx="4256621" cy="746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C617EE-D5A8-9C4C-A51A-EF5266396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24" y="3429000"/>
            <a:ext cx="2550176" cy="34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4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913810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B2624E-D15E-934E-AA1B-45740258F6F9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274D5-C3F4-2F41-80BC-82215B5C8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7"/>
          <a:stretch/>
        </p:blipFill>
        <p:spPr>
          <a:xfrm>
            <a:off x="0" y="5185176"/>
            <a:ext cx="5522795" cy="1693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1A4D8-5B0C-E241-8369-04ABC81B89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676" y="6119585"/>
            <a:ext cx="4256621" cy="746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52FFF-02A7-8840-B23A-771A57CDB5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1404" y="363209"/>
            <a:ext cx="5390358" cy="1093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DEA5BC-7F16-F342-A664-C41341401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704" y="4695766"/>
            <a:ext cx="1862295" cy="732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CE66B-A191-7141-A898-578E69B987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696" y="221920"/>
            <a:ext cx="1901791" cy="5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1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913810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B2624E-D15E-934E-AA1B-45740258F6F9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2EB22-A783-354E-BE36-308EDC4AB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3" t="27843"/>
          <a:stretch/>
        </p:blipFill>
        <p:spPr>
          <a:xfrm>
            <a:off x="0" y="0"/>
            <a:ext cx="4913796" cy="4258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983F6-2482-F14F-A204-581EA6D48B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076" y="4748490"/>
            <a:ext cx="7261733" cy="2109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C7A86-8124-764A-9460-8ED44B65F7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42" y="5901271"/>
            <a:ext cx="5481587" cy="956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CB6DBC-BD43-B948-A4C8-B5E7375F8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24" y="3429000"/>
            <a:ext cx="24955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9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913810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B2624E-D15E-934E-AA1B-45740258F6F9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9EFD0-3CDB-EC4A-B503-4310619F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706" y="6099810"/>
            <a:ext cx="4344056" cy="758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79380A-F4DF-2344-A545-20C66FDFB9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243" y="5186091"/>
            <a:ext cx="5775515" cy="1680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031833-3A0E-3449-8B7A-CDAFE50F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24" y="3429000"/>
            <a:ext cx="2550176" cy="34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5D955E-C736-8942-8A42-6849DAA93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3" t="27843"/>
          <a:stretch/>
        </p:blipFill>
        <p:spPr>
          <a:xfrm>
            <a:off x="0" y="0"/>
            <a:ext cx="4913796" cy="42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3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913810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B2624E-D15E-934E-AA1B-45740258F6F9}"/>
              </a:ext>
            </a:extLst>
          </p:cNvPr>
          <p:cNvSpPr txBox="1">
            <a:spLocks/>
          </p:cNvSpPr>
          <p:nvPr userDrawn="1"/>
        </p:nvSpPr>
        <p:spPr>
          <a:xfrm>
            <a:off x="11600732" y="6544765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2EB22-A783-354E-BE36-308EDC4AB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3" t="27986"/>
          <a:stretch/>
        </p:blipFill>
        <p:spPr>
          <a:xfrm>
            <a:off x="0" y="0"/>
            <a:ext cx="4913796" cy="4249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02618F-B652-9144-9B6F-D6F5FC6D50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611" y="6094328"/>
            <a:ext cx="4375464" cy="763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2B7B0B-AD5F-E24B-B7AE-180DA8C53B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680" y="5041516"/>
            <a:ext cx="6272425" cy="1824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932573-43C7-064D-9951-6B6F3004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24" y="3429000"/>
            <a:ext cx="25501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5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819602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D795A-3AE9-D645-95C1-AE7C7B2D2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298" b="16554"/>
          <a:stretch/>
        </p:blipFill>
        <p:spPr>
          <a:xfrm>
            <a:off x="7467601" y="400465"/>
            <a:ext cx="4724400" cy="60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72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67D48DF-D540-0748-A77F-8A417C48F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B5C6AEC-61D0-1944-B166-4CB1178EB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3CCCA8A-97A8-EA40-BEAA-C515C96D1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8ABC229A-2235-234C-806B-3587ACF1F6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51A4E-A92E-B84C-8D80-9BC30C163F0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C56CD0-5D8A-D648-B94A-70B22A6F584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B0C295-DB47-374E-8D56-FD0A77462E95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B32121-66AA-3443-A9FB-20B804FF8FC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9745DA-08BE-B54A-8F35-E65AE6E4F493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411FF-0947-9149-A3E3-68ABB6663B3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890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5438B-7C41-884C-ABE7-B4302B955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298" b="16554"/>
          <a:stretch/>
        </p:blipFill>
        <p:spPr>
          <a:xfrm>
            <a:off x="7467601" y="400465"/>
            <a:ext cx="4724400" cy="6000335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819602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1481820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C5F24-F25C-F348-A22D-D51CAFB75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298" b="16554"/>
          <a:stretch/>
        </p:blipFill>
        <p:spPr>
          <a:xfrm>
            <a:off x="7467601" y="400465"/>
            <a:ext cx="4724400" cy="6000335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819602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2720448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D2672-C581-C04C-96E5-303E52FD6F9C}"/>
              </a:ext>
            </a:extLst>
          </p:cNvPr>
          <p:cNvSpPr/>
          <p:nvPr userDrawn="1"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4B59D2-0704-694E-A14E-E84DED8EB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819602"/>
            <a:ext cx="9147175" cy="609398"/>
          </a:xfrm>
        </p:spPr>
        <p:txBody>
          <a:bodyPr lIns="0" tIns="0" rIns="0" bIns="0" anchor="t">
            <a:spAutoFit/>
          </a:bodyPr>
          <a:lstStyle>
            <a:lvl1pPr marL="0" indent="0">
              <a:buFont typeface="Arial" panose="020B0604020202020204" pitchFamily="34" charset="0"/>
              <a:buNone/>
              <a:defRPr sz="4400" b="0" cap="none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D795A-3AE9-D645-95C1-AE7C7B2D2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298" b="16554"/>
          <a:stretch/>
        </p:blipFill>
        <p:spPr>
          <a:xfrm>
            <a:off x="7467601" y="400465"/>
            <a:ext cx="4724400" cy="60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69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Quo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D820A3CE-C011-4041-A71B-92B3C340E5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120" y="1154221"/>
            <a:ext cx="253466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CUSTOMER QUOTE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652E54-193B-A743-83C6-05937831E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0096" y="1485738"/>
            <a:ext cx="1012045" cy="11547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9AD2598-C5F6-E140-A67B-DB636E5E5A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13836" y="3579860"/>
            <a:ext cx="1012045" cy="11547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27CD36-19DC-3448-828D-BC52AEAF6E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6119" y="1963711"/>
            <a:ext cx="9659762" cy="24958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type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A10F680-6E37-FC40-8C18-0A5AE1DC12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050" y="5033911"/>
            <a:ext cx="3890497" cy="1661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CUSTOMER NAME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DE9F5EF-5DBE-3F43-BF45-5A44666FEE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43050" y="5228783"/>
            <a:ext cx="3890497" cy="1661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3510925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QuoteLog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D820A3CE-C011-4041-A71B-92B3C340E5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120" y="1154221"/>
            <a:ext cx="253466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CUSTOMER QUOTE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652E54-193B-A743-83C6-05937831E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0096" y="1485738"/>
            <a:ext cx="1012045" cy="11547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9AD2598-C5F6-E140-A67B-DB636E5E5A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13836" y="3579860"/>
            <a:ext cx="1012045" cy="11547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27CD36-19DC-3448-828D-BC52AEAF6E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6119" y="1963711"/>
            <a:ext cx="9659762" cy="24958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type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A10F680-6E37-FC40-8C18-0A5AE1DC12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050" y="5033911"/>
            <a:ext cx="3890497" cy="1661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CUSTOMER NAME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DE9F5EF-5DBE-3F43-BF45-5A44666FEE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43050" y="5228783"/>
            <a:ext cx="3890497" cy="1661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4D997AC-0E18-EB4C-994A-F203B9C25C9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94175" y="5033910"/>
            <a:ext cx="1590675" cy="3610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97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Quo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679543-A252-6544-8281-01F37EF6AE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D820A3CE-C011-4041-A71B-92B3C340E5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120" y="1154221"/>
            <a:ext cx="253466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1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CUSTOMER QUOTE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652E54-193B-A743-83C6-05937831E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0096" y="1485738"/>
            <a:ext cx="1012045" cy="11547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0">
                <a:solidFill>
                  <a:schemeClr val="bg2">
                    <a:lumMod val="20000"/>
                    <a:lumOff val="80000"/>
                    <a:alpha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9AD2598-C5F6-E140-A67B-DB636E5E5A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13836" y="3579860"/>
            <a:ext cx="1012045" cy="11547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0">
                <a:solidFill>
                  <a:schemeClr val="bg2">
                    <a:lumMod val="20000"/>
                    <a:lumOff val="80000"/>
                    <a:alpha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27CD36-19DC-3448-828D-BC52AEAF6E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6119" y="1963711"/>
            <a:ext cx="9659762" cy="24958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type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A10F680-6E37-FC40-8C18-0A5AE1DC12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050" y="5033911"/>
            <a:ext cx="3890497" cy="1661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CUSTOMER NAME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DE9F5EF-5DBE-3F43-BF45-5A44666FEE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43050" y="5228783"/>
            <a:ext cx="3890497" cy="1661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rgbClr val="FFFFFF">
                    <a:alpha val="75000"/>
                  </a:srgb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FD06A0-DE59-F749-AE9D-B163639ED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858" y="3483632"/>
            <a:ext cx="1772142" cy="33743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E219F3-E29C-DD4F-8A3A-B2606B87E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62" b="34949"/>
          <a:stretch/>
        </p:blipFill>
        <p:spPr>
          <a:xfrm>
            <a:off x="0" y="4709627"/>
            <a:ext cx="10233704" cy="21483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7D9041-6C3A-6541-A0B5-B0992AFD52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66" y="6540382"/>
            <a:ext cx="1303336" cy="190582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22F6EF4-61DE-D34B-924E-BEEDE0E9CBFD}"/>
              </a:ext>
            </a:extLst>
          </p:cNvPr>
          <p:cNvSpPr txBox="1">
            <a:spLocks/>
          </p:cNvSpPr>
          <p:nvPr userDrawn="1"/>
        </p:nvSpPr>
        <p:spPr>
          <a:xfrm>
            <a:off x="4424973" y="6583476"/>
            <a:ext cx="334205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Rancher Labs. All Rights Reserved. </a:t>
            </a:r>
            <a:r>
              <a:rPr lang="en-US" sz="700" b="0" i="0" kern="1200">
                <a:solidFill>
                  <a:schemeClr val="bg1"/>
                </a:solidFill>
                <a:latin typeface="+mn-lt"/>
                <a:ea typeface="Titillium" pitchFamily="2" charset="77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C3897EA6-CD32-714A-A929-9A405733826B}"/>
              </a:ext>
            </a:extLst>
          </p:cNvPr>
          <p:cNvSpPr txBox="1">
            <a:spLocks/>
          </p:cNvSpPr>
          <p:nvPr userDrawn="1"/>
        </p:nvSpPr>
        <p:spPr>
          <a:xfrm>
            <a:off x="11145996" y="6566999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94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QuoteLog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679543-A252-6544-8281-01F37EF6AE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D820A3CE-C011-4041-A71B-92B3C340E5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120" y="1154221"/>
            <a:ext cx="253466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1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CUSTOMER QUOTE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652E54-193B-A743-83C6-05937831E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0096" y="1485738"/>
            <a:ext cx="1012045" cy="11547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0">
                <a:solidFill>
                  <a:schemeClr val="bg2">
                    <a:lumMod val="20000"/>
                    <a:lumOff val="80000"/>
                    <a:alpha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9AD2598-C5F6-E140-A67B-DB636E5E5A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13836" y="3579860"/>
            <a:ext cx="1012045" cy="11547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0">
                <a:solidFill>
                  <a:schemeClr val="bg2">
                    <a:lumMod val="20000"/>
                    <a:lumOff val="80000"/>
                    <a:alpha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27CD36-19DC-3448-828D-BC52AEAF6E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6119" y="1963711"/>
            <a:ext cx="9659762" cy="24958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type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A10F680-6E37-FC40-8C18-0A5AE1DC12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050" y="5033911"/>
            <a:ext cx="3890497" cy="1661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CUSTOMER NAME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DE9F5EF-5DBE-3F43-BF45-5A44666FEE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43050" y="5228783"/>
            <a:ext cx="3890497" cy="1661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rgbClr val="FFFFFF">
                    <a:alpha val="75000"/>
                  </a:srgb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2F209-77EB-5049-BB9C-FDFCB3A73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858" y="3483632"/>
            <a:ext cx="1772142" cy="3374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D68313-3B0E-A24D-9EFB-1CFF9CF58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62" b="34949"/>
          <a:stretch/>
        </p:blipFill>
        <p:spPr>
          <a:xfrm>
            <a:off x="0" y="4709627"/>
            <a:ext cx="10233704" cy="2148374"/>
          </a:xfrm>
          <a:prstGeom prst="rect">
            <a:avLst/>
          </a:prstGeom>
        </p:spPr>
      </p:pic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64AAFDA9-1261-344E-941C-0FEDC2450B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94175" y="5033910"/>
            <a:ext cx="1590675" cy="361071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72704B-BC0A-FB40-9B74-2C3CCE3596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66" y="6540382"/>
            <a:ext cx="1303336" cy="190582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CACBC3C-AB46-7744-9935-EB4198454ADC}"/>
              </a:ext>
            </a:extLst>
          </p:cNvPr>
          <p:cNvSpPr txBox="1">
            <a:spLocks/>
          </p:cNvSpPr>
          <p:nvPr userDrawn="1"/>
        </p:nvSpPr>
        <p:spPr>
          <a:xfrm>
            <a:off x="4424973" y="6583476"/>
            <a:ext cx="334205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Rancher Labs. All Rights Reserved. </a:t>
            </a:r>
            <a:r>
              <a:rPr lang="en-US" sz="700" b="0" i="0" kern="1200">
                <a:solidFill>
                  <a:schemeClr val="bg1"/>
                </a:solidFill>
                <a:latin typeface="+mn-lt"/>
                <a:ea typeface="Titillium" pitchFamily="2" charset="77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A20119A-F81D-7B46-B8C9-758CC4322037}"/>
              </a:ext>
            </a:extLst>
          </p:cNvPr>
          <p:cNvSpPr txBox="1">
            <a:spLocks/>
          </p:cNvSpPr>
          <p:nvPr userDrawn="1"/>
        </p:nvSpPr>
        <p:spPr>
          <a:xfrm>
            <a:off x="11145996" y="6566999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3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8C30FD-7B96-B741-A7B7-9628C9D85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5208" y="1434319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BB755CC-FB19-6742-81FE-AE4B371FF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5208" y="2168917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D2C377DA-E0DC-D148-BA1B-5C9ACD021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5708" y="1435578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D1231-1BCE-2B47-8134-B544E38AC3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35708" y="1667030"/>
            <a:ext cx="4418172" cy="35691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Tiusto</a:t>
            </a:r>
            <a:r>
              <a:rPr lang="en-US"/>
              <a:t> sed ibidem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singularis</a:t>
            </a:r>
            <a:r>
              <a:rPr lang="en-US"/>
              <a:t> parturient. </a:t>
            </a:r>
            <a:r>
              <a:rPr lang="en-US" err="1"/>
              <a:t>oppeto</a:t>
            </a:r>
            <a:r>
              <a:rPr lang="en-US"/>
              <a:t> </a:t>
            </a:r>
            <a:r>
              <a:rPr lang="en-US" err="1"/>
              <a:t>camur</a:t>
            </a:r>
            <a:r>
              <a:rPr lang="en-US"/>
              <a:t> </a:t>
            </a:r>
            <a:r>
              <a:rPr lang="en-US" err="1"/>
              <a:t>opes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letatio</a:t>
            </a:r>
            <a:r>
              <a:rPr lang="en-US"/>
              <a:t>. 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0B27B4E-8EEE-E84E-80F5-FD7BCAFBD1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5208" y="2340970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3" name="Text Placeholder 34">
            <a:extLst>
              <a:ext uri="{FF2B5EF4-FFF2-40B4-BE49-F238E27FC236}">
                <a16:creationId xmlns:a16="http://schemas.microsoft.com/office/drawing/2014/main" id="{0DA87A08-237E-5744-A3B3-C2BD1674157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5208" y="3075568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8A13E329-86E1-1646-8F55-AC4C517AA4F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708" y="2342229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FF703EA-42E0-694B-B10B-99FA5C61DA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35708" y="2573681"/>
            <a:ext cx="4418172" cy="35691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Tiusto</a:t>
            </a:r>
            <a:r>
              <a:rPr lang="en-US"/>
              <a:t> sed ibidem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singularis</a:t>
            </a:r>
            <a:r>
              <a:rPr lang="en-US"/>
              <a:t> parturient. </a:t>
            </a:r>
            <a:r>
              <a:rPr lang="en-US" err="1"/>
              <a:t>oppeto</a:t>
            </a:r>
            <a:r>
              <a:rPr lang="en-US"/>
              <a:t> </a:t>
            </a:r>
            <a:r>
              <a:rPr lang="en-US" err="1"/>
              <a:t>camur</a:t>
            </a:r>
            <a:r>
              <a:rPr lang="en-US"/>
              <a:t> </a:t>
            </a:r>
            <a:r>
              <a:rPr lang="en-US" err="1"/>
              <a:t>opes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letatio</a:t>
            </a:r>
            <a:r>
              <a:rPr lang="en-US"/>
              <a:t>. 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E631B0F7-D319-5144-83F3-61D8E9DC9BA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85208" y="3247621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ED86D2CC-6622-AC49-B8BC-2FAB03E452F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85208" y="3982219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7BCCB414-CACA-1A44-8CFE-ECE5D6F66F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5708" y="3248880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9291E99-1FA9-7649-8B87-9CD1368854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5708" y="3480332"/>
            <a:ext cx="4418172" cy="35691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Tiusto</a:t>
            </a:r>
            <a:r>
              <a:rPr lang="en-US"/>
              <a:t> sed ibidem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singularis</a:t>
            </a:r>
            <a:r>
              <a:rPr lang="en-US"/>
              <a:t> parturient. </a:t>
            </a:r>
            <a:r>
              <a:rPr lang="en-US" err="1"/>
              <a:t>oppeto</a:t>
            </a:r>
            <a:r>
              <a:rPr lang="en-US"/>
              <a:t> </a:t>
            </a:r>
            <a:r>
              <a:rPr lang="en-US" err="1"/>
              <a:t>camur</a:t>
            </a:r>
            <a:r>
              <a:rPr lang="en-US"/>
              <a:t> </a:t>
            </a:r>
            <a:r>
              <a:rPr lang="en-US" err="1"/>
              <a:t>opes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letatio</a:t>
            </a:r>
            <a:r>
              <a:rPr lang="en-US"/>
              <a:t>. 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DA00C5C3-FC17-3844-8728-A13B7DB8F2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85208" y="4154272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50F58069-A2EA-1E4A-83D8-A31B43C6403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85208" y="4888870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Text Placeholder 26">
            <a:extLst>
              <a:ext uri="{FF2B5EF4-FFF2-40B4-BE49-F238E27FC236}">
                <a16:creationId xmlns:a16="http://schemas.microsoft.com/office/drawing/2014/main" id="{8986F572-EAC7-814B-9698-E25A569C28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35708" y="4155531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CC9DDD3-1438-D24D-8E98-65B16665994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35708" y="4386983"/>
            <a:ext cx="4418172" cy="35691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Tiusto</a:t>
            </a:r>
            <a:r>
              <a:rPr lang="en-US"/>
              <a:t> sed ibidem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singularis</a:t>
            </a:r>
            <a:r>
              <a:rPr lang="en-US"/>
              <a:t> parturient. </a:t>
            </a:r>
            <a:r>
              <a:rPr lang="en-US" err="1"/>
              <a:t>oppeto</a:t>
            </a:r>
            <a:r>
              <a:rPr lang="en-US"/>
              <a:t> </a:t>
            </a:r>
            <a:r>
              <a:rPr lang="en-US" err="1"/>
              <a:t>camur</a:t>
            </a:r>
            <a:r>
              <a:rPr lang="en-US"/>
              <a:t> </a:t>
            </a:r>
            <a:r>
              <a:rPr lang="en-US" err="1"/>
              <a:t>opes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letatio</a:t>
            </a:r>
            <a:r>
              <a:rPr lang="en-US"/>
              <a:t>. 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C053933-F491-4944-9705-072944BEE3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85208" y="5060923"/>
            <a:ext cx="402311" cy="387798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70EDEA8F-1A64-FA49-8885-D21E27A00A7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85208" y="5795521"/>
            <a:ext cx="5074920" cy="91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58" name="Text Placeholder 26">
            <a:extLst>
              <a:ext uri="{FF2B5EF4-FFF2-40B4-BE49-F238E27FC236}">
                <a16:creationId xmlns:a16="http://schemas.microsoft.com/office/drawing/2014/main" id="{46D6EFE5-83E0-3B44-8B47-FD17DC822D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35708" y="5062182"/>
            <a:ext cx="4418172" cy="1938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EDBBF0EB-CDDA-7340-AE3F-69E54D7F78D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35708" y="5293634"/>
            <a:ext cx="4418172" cy="35691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Tiusto</a:t>
            </a:r>
            <a:r>
              <a:rPr lang="en-US"/>
              <a:t> sed ibidem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singularis</a:t>
            </a:r>
            <a:r>
              <a:rPr lang="en-US"/>
              <a:t> parturient. </a:t>
            </a:r>
            <a:r>
              <a:rPr lang="en-US" err="1"/>
              <a:t>oppeto</a:t>
            </a:r>
            <a:r>
              <a:rPr lang="en-US"/>
              <a:t> </a:t>
            </a:r>
            <a:r>
              <a:rPr lang="en-US" err="1"/>
              <a:t>camur</a:t>
            </a:r>
            <a:r>
              <a:rPr lang="en-US"/>
              <a:t> </a:t>
            </a:r>
            <a:r>
              <a:rPr lang="en-US" err="1"/>
              <a:t>opes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letatio</a:t>
            </a:r>
            <a:r>
              <a:rPr lang="en-US"/>
              <a:t>. </a:t>
            </a:r>
          </a:p>
        </p:txBody>
      </p:sp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8AE6F2EE-E537-1B41-94C9-5236962A4523}"/>
              </a:ext>
            </a:extLst>
          </p:cNvPr>
          <p:cNvSpPr txBox="1">
            <a:spLocks/>
          </p:cNvSpPr>
          <p:nvPr userDrawn="1"/>
        </p:nvSpPr>
        <p:spPr>
          <a:xfrm>
            <a:off x="845633" y="2693958"/>
            <a:ext cx="5004977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Summary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BCD2C14A-822D-E44D-8D6A-2D0E2558B6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45344" y="3288840"/>
            <a:ext cx="500497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246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A6F7B-9DAB-0C45-B095-8B20798C6E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4494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5F002C00-5B05-404C-9187-A7A240F451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2424" y="1827377"/>
            <a:ext cx="184774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HIGHLIGHTS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C0C5F81-B1D1-5F4D-9CDC-6866FC0FF3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0914" y="1827377"/>
            <a:ext cx="2667873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CUSTOMER/CHALLENGE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22A290-40A9-9A48-A51F-E8CAB77715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0914" y="2102832"/>
            <a:ext cx="3298825" cy="18192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750"/>
              </a:lnSpc>
              <a:buNone/>
              <a:defRPr lang="en-US" sz="140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Ttincidunt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foras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</a:t>
            </a:r>
            <a:r>
              <a:rPr lang="en-US" err="1"/>
              <a:t>fere</a:t>
            </a:r>
            <a:r>
              <a:rPr lang="en-US"/>
              <a:t> id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ante </a:t>
            </a:r>
            <a:r>
              <a:rPr lang="en-US" err="1"/>
              <a:t>molior</a:t>
            </a:r>
            <a:r>
              <a:rPr lang="en-US"/>
              <a:t> </a:t>
            </a:r>
            <a:r>
              <a:rPr lang="en-US" err="1"/>
              <a:t>imputo</a:t>
            </a:r>
            <a:r>
              <a:rPr lang="en-US"/>
              <a:t> dis </a:t>
            </a:r>
            <a:r>
              <a:rPr lang="en-US" err="1"/>
              <a:t>rusticus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nullus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 </a:t>
            </a:r>
            <a:r>
              <a:rPr lang="en-US" err="1"/>
              <a:t>scisco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montes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obruo</a:t>
            </a:r>
            <a:r>
              <a:rPr lang="en-US"/>
              <a:t> </a:t>
            </a:r>
            <a:r>
              <a:rPr lang="en-US" err="1"/>
              <a:t>reprobo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8B7871-616B-844D-BD55-30E825911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2675" y="2102832"/>
            <a:ext cx="3230563" cy="1819274"/>
          </a:xfrm>
        </p:spPr>
        <p:txBody>
          <a:bodyPr lIns="0" tIns="0" rIns="0" b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</a:t>
            </a:r>
          </a:p>
          <a:p>
            <a:pPr lvl="0"/>
            <a:r>
              <a:rPr lang="en-US"/>
              <a:t>Second</a:t>
            </a:r>
          </a:p>
          <a:p>
            <a:pPr lvl="0"/>
            <a:r>
              <a:rPr lang="en-US"/>
              <a:t>Third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EA3C40BE-FE04-E54F-9D39-ECADD1233C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2424" y="4193204"/>
            <a:ext cx="184774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50B5BE2F-9EFF-B043-B4F4-260368F6BE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2424" y="4474168"/>
            <a:ext cx="6777315" cy="181927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5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None/>
              <a:tabLst/>
              <a:defRPr lang="en-US" sz="120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None/>
              <a:tabLst/>
              <a:defRPr/>
            </a:pPr>
            <a:r>
              <a:rPr lang="en-US" err="1"/>
              <a:t>Ttincidunt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foras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</a:t>
            </a:r>
            <a:r>
              <a:rPr lang="en-US" err="1"/>
              <a:t>fere</a:t>
            </a:r>
            <a:r>
              <a:rPr lang="en-US"/>
              <a:t> id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ante </a:t>
            </a:r>
            <a:r>
              <a:rPr lang="en-US" err="1"/>
              <a:t>molior</a:t>
            </a:r>
            <a:r>
              <a:rPr lang="en-US"/>
              <a:t> </a:t>
            </a:r>
            <a:r>
              <a:rPr lang="en-US" err="1"/>
              <a:t>imputo</a:t>
            </a:r>
            <a:r>
              <a:rPr lang="en-US"/>
              <a:t> dis </a:t>
            </a:r>
            <a:r>
              <a:rPr lang="en-US" err="1"/>
              <a:t>rusticus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nullus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 </a:t>
            </a:r>
            <a:r>
              <a:rPr lang="en-US" err="1"/>
              <a:t>scisco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montes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obruo</a:t>
            </a:r>
            <a:r>
              <a:rPr lang="en-US"/>
              <a:t> </a:t>
            </a:r>
            <a:r>
              <a:rPr lang="en-US" err="1"/>
              <a:t>reprobo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. </a:t>
            </a:r>
            <a:r>
              <a:rPr lang="en-US" err="1"/>
              <a:t>Ttincidunt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foras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</a:t>
            </a:r>
            <a:r>
              <a:rPr lang="en-US" err="1"/>
              <a:t>fere</a:t>
            </a:r>
            <a:r>
              <a:rPr lang="en-US"/>
              <a:t> id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 ante </a:t>
            </a:r>
            <a:r>
              <a:rPr lang="en-US" err="1"/>
              <a:t>molior</a:t>
            </a:r>
            <a:r>
              <a:rPr lang="en-US"/>
              <a:t> </a:t>
            </a:r>
            <a:r>
              <a:rPr lang="en-US" err="1"/>
              <a:t>imputo</a:t>
            </a:r>
            <a:r>
              <a:rPr lang="en-US"/>
              <a:t> dis </a:t>
            </a:r>
            <a:r>
              <a:rPr lang="en-US" err="1"/>
              <a:t>rusticus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nullus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 </a:t>
            </a:r>
            <a:r>
              <a:rPr lang="en-US" err="1"/>
              <a:t>scisco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montes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obruo</a:t>
            </a:r>
            <a:r>
              <a:rPr lang="en-US"/>
              <a:t> </a:t>
            </a:r>
            <a:r>
              <a:rPr lang="en-US" err="1"/>
              <a:t>reprobo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.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7CD1928-BB73-F942-88FC-01A4FDFC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424" y="277606"/>
            <a:ext cx="6679959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38FC64C2-F9DA-604D-940C-E8744FDDE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92135" y="872488"/>
            <a:ext cx="6679959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1BC5A5-641D-C947-A7DE-BBB4167273C4}"/>
              </a:ext>
            </a:extLst>
          </p:cNvPr>
          <p:cNvCxnSpPr>
            <a:cxnSpLocks/>
          </p:cNvCxnSpPr>
          <p:nvPr userDrawn="1"/>
        </p:nvCxnSpPr>
        <p:spPr>
          <a:xfrm>
            <a:off x="4892135" y="1676856"/>
            <a:ext cx="6858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496735-5818-D140-9748-4365A36D6A23}"/>
              </a:ext>
            </a:extLst>
          </p:cNvPr>
          <p:cNvCxnSpPr>
            <a:cxnSpLocks/>
          </p:cNvCxnSpPr>
          <p:nvPr userDrawn="1"/>
        </p:nvCxnSpPr>
        <p:spPr>
          <a:xfrm>
            <a:off x="8363755" y="1676856"/>
            <a:ext cx="6858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C9F6B5-AEDF-2040-859F-C3CCF320F5CB}"/>
              </a:ext>
            </a:extLst>
          </p:cNvPr>
          <p:cNvCxnSpPr>
            <a:cxnSpLocks/>
          </p:cNvCxnSpPr>
          <p:nvPr userDrawn="1"/>
        </p:nvCxnSpPr>
        <p:spPr>
          <a:xfrm>
            <a:off x="4892135" y="4055846"/>
            <a:ext cx="6858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080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C0F6-44D6-1048-8EC6-23DD5CE3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E380-FD87-BE49-BA7C-166BD9E6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69E29-C2F8-E64D-BAA5-857952EA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BCC9-5A32-844C-92C4-65A9B392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D777-532A-3340-926D-9A2A65D4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FE204-11BC-6748-9F36-48733FD8D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508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7677F5B-459E-6B4D-8EAB-094BBF738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05C4A-9997-7344-90DE-D9F76C7284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429" y="35169"/>
            <a:ext cx="2554806" cy="10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61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E75B65-CE92-AC4E-A83A-0ACE6312A1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6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A39E62-F70C-A449-8D2A-5459F7ADE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3C02C6-113D-9E4E-BD99-9B84A3954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28CE95A-0992-0B43-BF72-5C4EB5BADEBF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755BC6-E198-9946-8204-16650F34D9F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008C7-DD5B-094B-9EAC-348AAD8C035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7392C6-93EA-0E4F-9928-FC3365B41C14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5F69D1-816F-684E-9382-EA92549B781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8B9D97-51F8-564F-9429-07B4186168F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0259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7AE321-CE49-ED42-9F99-A205040B0D94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60C14-C096-EC49-9FB4-565E3C3444CF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00B45A-E557-3540-A1A6-A0243A2712B0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31EA0-5B2F-FC42-B939-23B3B1B61EA8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E63EA0-4ABC-6A48-A232-11A6435B092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015EE5-E4DD-7E48-84F8-6924C7F778B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24307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g | Subheadline |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544286"/>
            <a:ext cx="7108825" cy="2484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2268D1-19DC-EF46-AD5A-3EA96AF7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81EEE17-1A6A-B247-B8A5-B462B4B1F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3D83A36-7091-E445-90BB-3EE0E0CD1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Title Placeholder 22">
            <a:extLst>
              <a:ext uri="{FF2B5EF4-FFF2-40B4-BE49-F238E27FC236}">
                <a16:creationId xmlns:a16="http://schemas.microsoft.com/office/drawing/2014/main" id="{57ED2DA4-AB58-104B-857F-AF0DD0028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4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F6BD71-32BC-CB42-874E-1DB18133830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4B675C-898F-4C4D-8CA8-652AB2B99F3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16719-BE10-A64E-B19B-BE391DFEB84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B04ACA-F307-7E47-A70A-94B756A52B3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55343-7A2F-884E-956E-95E4B53F863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E13884-F730-0448-A086-18EFE8CAA9D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65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wo Column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7CF9425-5972-274D-ABF4-EEC25425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F5E24032-F81C-744B-8878-B00BE5F3C6E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74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7F09915-946D-DE4A-B72F-F252C91F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84C9FCD-935B-534B-90DD-DE87D2500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5F88ED82-711E-1A41-BFAD-BCC8CBC63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1DE737F9-6553-3A45-94BB-6DB09998C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0788C-F366-CC41-B16D-2E2F8ADBF0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526E9A-E9B8-1E44-BF0C-CE26C0F4606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BBBE56-1FAA-3D4A-A973-220FFB6B01A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5BBE41-C14C-5D4B-A493-BA34D074B82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D8454A-894A-7244-8662-81513ED895F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DF43E4-85CE-6C4B-B040-B278515D9158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3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5ACBF0"/>
          </p15:clr>
        </p15:guide>
        <p15:guide id="2" pos="3885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hree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56AF3E-B090-5F45-9D26-46D031177A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839" y="2527171"/>
            <a:ext cx="2959848" cy="3054177"/>
          </a:xfrm>
          <a:solidFill>
            <a:schemeClr val="bg2"/>
          </a:solidFill>
        </p:spPr>
        <p:txBody>
          <a:bodyPr bIns="972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95CDF08-3C0A-8545-9972-CA8FFF8F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3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9734DB7-4573-E54D-99BE-47F24BC6743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708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EF161-0BA0-2E48-8AD5-D36E7673E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A04627E-F37D-BF44-9D1F-603A7F508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40D362BD-4BB0-FC4F-971A-AE2F42313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73E471E-1FA7-B940-AB4D-88E101EBC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8EBD28-D523-5A40-B1CB-2F02BB96B5E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98B2DD-2466-5D40-BF6C-3DAB7B935B89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382D6-CD43-DA42-80AA-BCAC120ACEA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285E52-5F07-A642-B78D-E7D00CEA88A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49EE8-39FD-1D49-8855-79FF60AC6E4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0DB2C3-15E6-9E4E-AC44-45635000F48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342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image" Target="../media/image19.png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image" Target="../media/image21.sv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image" Target="../media/image20.png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731837" y="2528888"/>
            <a:ext cx="10728325" cy="18312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3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4" r:id="rId4"/>
    <p:sldLayoutId id="2147483670" r:id="rId5"/>
    <p:sldLayoutId id="2147483668" r:id="rId6"/>
    <p:sldLayoutId id="2147483653" r:id="rId7"/>
    <p:sldLayoutId id="2147483657" r:id="rId8"/>
    <p:sldLayoutId id="2147483658" r:id="rId9"/>
    <p:sldLayoutId id="2147483659" r:id="rId10"/>
    <p:sldLayoutId id="2147483663" r:id="rId11"/>
    <p:sldLayoutId id="2147483656" r:id="rId12"/>
    <p:sldLayoutId id="2147483673" r:id="rId13"/>
    <p:sldLayoutId id="2147483650" r:id="rId14"/>
    <p:sldLayoutId id="2147483660" r:id="rId15"/>
    <p:sldLayoutId id="2147483678" r:id="rId16"/>
    <p:sldLayoutId id="2147483671" r:id="rId17"/>
    <p:sldLayoutId id="2147483662" r:id="rId18"/>
    <p:sldLayoutId id="2147483672" r:id="rId19"/>
    <p:sldLayoutId id="2147483676" r:id="rId20"/>
    <p:sldLayoutId id="2147483677" r:id="rId21"/>
    <p:sldLayoutId id="2147483679" r:id="rId22"/>
    <p:sldLayoutId id="2147483666" r:id="rId23"/>
    <p:sldLayoutId id="2147483661" r:id="rId24"/>
    <p:sldLayoutId id="2147483674" r:id="rId25"/>
    <p:sldLayoutId id="2147483675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32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accent1"/>
        </a:buClr>
        <a:buFont typeface="Poppins Black" panose="00000A00000000000000" pitchFamily="2" charset="0"/>
        <a:buChar char="—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SemiBold" panose="000007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pos="1141" userDrawn="1">
          <p15:clr>
            <a:srgbClr val="F26B43"/>
          </p15:clr>
        </p15:guide>
        <p15:guide id="6" pos="1220" userDrawn="1">
          <p15:clr>
            <a:srgbClr val="F26B43"/>
          </p15:clr>
        </p15:guide>
        <p15:guide id="7" pos="3419" userDrawn="1">
          <p15:clr>
            <a:srgbClr val="F26B43"/>
          </p15:clr>
        </p15:guide>
        <p15:guide id="8" pos="3500" userDrawn="1">
          <p15:clr>
            <a:srgbClr val="F26B43"/>
          </p15:clr>
        </p15:guide>
        <p15:guide id="9" pos="4179" userDrawn="1">
          <p15:clr>
            <a:srgbClr val="F26B43"/>
          </p15:clr>
        </p15:guide>
        <p15:guide id="10" pos="4260" userDrawn="1">
          <p15:clr>
            <a:srgbClr val="F26B43"/>
          </p15:clr>
        </p15:guide>
        <p15:guide id="11" pos="2741" userDrawn="1">
          <p15:clr>
            <a:srgbClr val="F26B43"/>
          </p15:clr>
        </p15:guide>
        <p15:guide id="12" pos="2660" userDrawn="1">
          <p15:clr>
            <a:srgbClr val="F26B43"/>
          </p15:clr>
        </p15:guide>
        <p15:guide id="13" pos="1980" userDrawn="1">
          <p15:clr>
            <a:srgbClr val="F26B43"/>
          </p15:clr>
        </p15:guide>
        <p15:guide id="14" pos="1900" userDrawn="1">
          <p15:clr>
            <a:srgbClr val="F26B43"/>
          </p15:clr>
        </p15:guide>
        <p15:guide id="15" pos="5020" userDrawn="1">
          <p15:clr>
            <a:srgbClr val="F26B43"/>
          </p15:clr>
        </p15:guide>
        <p15:guide id="16" pos="4939" userDrawn="1">
          <p15:clr>
            <a:srgbClr val="F26B43"/>
          </p15:clr>
        </p15:guide>
        <p15:guide id="17" pos="5700" userDrawn="1">
          <p15:clr>
            <a:srgbClr val="F26B43"/>
          </p15:clr>
        </p15:guide>
        <p15:guide id="18" pos="5777" userDrawn="1">
          <p15:clr>
            <a:srgbClr val="F26B43"/>
          </p15:clr>
        </p15:guide>
        <p15:guide id="19" pos="6457" userDrawn="1">
          <p15:clr>
            <a:srgbClr val="F26B43"/>
          </p15:clr>
        </p15:guide>
        <p15:guide id="20" pos="6537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593" userDrawn="1">
          <p15:clr>
            <a:srgbClr val="F26B43"/>
          </p15:clr>
        </p15:guide>
        <p15:guide id="23" orient="horz" pos="1139" userDrawn="1">
          <p15:clr>
            <a:srgbClr val="F26B43"/>
          </p15:clr>
        </p15:guide>
        <p15:guide id="24" orient="horz" pos="2500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5" userDrawn="1">
          <p15:clr>
            <a:srgbClr val="F26B43"/>
          </p15:clr>
        </p15:guide>
        <p15:guide id="27" orient="horz" pos="2047" userDrawn="1">
          <p15:clr>
            <a:srgbClr val="F26B43"/>
          </p15:clr>
        </p15:guide>
        <p15:guide id="28" orient="horz" pos="1820" userDrawn="1">
          <p15:clr>
            <a:srgbClr val="F26B43"/>
          </p15:clr>
        </p15:guide>
        <p15:guide id="29" orient="horz" pos="227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8017CC-7809-6F4F-BEAA-A0A32A430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00041"/>
            <a:ext cx="12192000" cy="265796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286E6-30AF-3942-86A3-45D441E7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67" y="350686"/>
            <a:ext cx="10515600" cy="76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DFCF4-8254-8448-96CE-C881B3AB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5900"/>
            <a:ext cx="10501312" cy="438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06D523-9744-9342-81F5-02431D0DCCC3}"/>
              </a:ext>
            </a:extLst>
          </p:cNvPr>
          <p:cNvSpPr txBox="1">
            <a:spLocks/>
          </p:cNvSpPr>
          <p:nvPr userDrawn="1"/>
        </p:nvSpPr>
        <p:spPr>
          <a:xfrm>
            <a:off x="4424973" y="6583476"/>
            <a:ext cx="3342053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© Copyright 2019 Rancher Labs. All Rights Reserved. </a:t>
            </a:r>
            <a:r>
              <a:rPr lang="en-US" sz="700" b="0" i="0" kern="1200">
                <a:solidFill>
                  <a:schemeClr val="accent2"/>
                </a:solidFill>
                <a:latin typeface="+mn-lt"/>
                <a:ea typeface="Titillium" pitchFamily="2" charset="77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779819-00CC-3148-B30C-6D9AAF9EC5F8}"/>
              </a:ext>
            </a:extLst>
          </p:cNvPr>
          <p:cNvSpPr txBox="1">
            <a:spLocks/>
          </p:cNvSpPr>
          <p:nvPr userDrawn="1"/>
        </p:nvSpPr>
        <p:spPr>
          <a:xfrm>
            <a:off x="11305540" y="6566999"/>
            <a:ext cx="401320" cy="140675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rgbClr val="808284"/>
                </a:solidFill>
                <a:latin typeface="Titillium" pitchFamily="2" charset="77"/>
                <a:ea typeface="Titillium" pitchFamily="2" charset="77"/>
                <a:cs typeface="Arial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fld id="{BB65D6FB-0DC5-2C4E-BEF0-9730D73350E2}" type="slidenum">
              <a:rPr lang="en-US" sz="1000" b="1" smtClean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1E9BA6-91BB-A54C-A1D5-ED704DF9614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44684" y="6541573"/>
            <a:ext cx="1305102" cy="1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50000"/>
        <a:buFont typeface="Courier New" panose="02070309020205020404" pitchFamily="49" charset="0"/>
        <a:buChar char="o"/>
        <a:defRPr sz="16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50000"/>
        <a:buFont typeface="Arial" panose="020B0604020202020204" pitchFamily="34" charset="0"/>
        <a:buChar char="•"/>
        <a:defRPr sz="12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35000"/>
        <a:buFont typeface="Courier New" panose="02070309020205020404" pitchFamily="49" charset="0"/>
        <a:buChar char="o"/>
        <a:defRPr sz="1200" kern="1200">
          <a:solidFill>
            <a:srgbClr val="88898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4200">
          <p15:clr>
            <a:srgbClr val="F26B43"/>
          </p15:clr>
        </p15:guide>
        <p15:guide id="3" pos="384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2D9C7B3-85D6-9C41-8B37-2E1B85E04A50}"/>
              </a:ext>
            </a:extLst>
          </p:cNvPr>
          <p:cNvGrpSpPr/>
          <p:nvPr/>
        </p:nvGrpSpPr>
        <p:grpSpPr>
          <a:xfrm>
            <a:off x="395302" y="1230070"/>
            <a:ext cx="3021103" cy="1413380"/>
            <a:chOff x="520792" y="2419333"/>
            <a:chExt cx="3504466" cy="2238805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5E4B96-75EA-DA43-AA1C-8FBDAC91007E}"/>
                </a:ext>
              </a:extLst>
            </p:cNvPr>
            <p:cNvSpPr/>
            <p:nvPr/>
          </p:nvSpPr>
          <p:spPr>
            <a:xfrm>
              <a:off x="1427126" y="2419333"/>
              <a:ext cx="1680509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cs typeface="Poppins Light"/>
                </a:rPr>
                <a:t>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04F96-89F1-4741-BEAB-CE3C76AEC96F}"/>
                </a:ext>
              </a:extLst>
            </p:cNvPr>
            <p:cNvSpPr/>
            <p:nvPr/>
          </p:nvSpPr>
          <p:spPr>
            <a:xfrm>
              <a:off x="520792" y="3940357"/>
              <a:ext cx="1419932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/>
                <a:t>1</a:t>
              </a:r>
              <a:endParaRPr lang="en-US" sz="1600" dirty="0">
                <a:cs typeface="Poppi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A26CBA-1021-C54D-96DE-2463DD5DC933}"/>
                </a:ext>
              </a:extLst>
            </p:cNvPr>
            <p:cNvSpPr/>
            <p:nvPr/>
          </p:nvSpPr>
          <p:spPr>
            <a:xfrm>
              <a:off x="2544971" y="3934135"/>
              <a:ext cx="1480287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cxnSp>
          <p:nvCxnSpPr>
            <p:cNvPr id="16" name="Connector: Elbow 40">
              <a:extLst>
                <a:ext uri="{FF2B5EF4-FFF2-40B4-BE49-F238E27FC236}">
                  <a16:creationId xmlns:a16="http://schemas.microsoft.com/office/drawing/2014/main" id="{96269EE9-F162-7342-817C-F9EF07D79C8D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 rot="5400000">
              <a:off x="1347449" y="3020424"/>
              <a:ext cx="803243" cy="1036623"/>
            </a:xfrm>
            <a:prstGeom prst="bentConnector3">
              <a:avLst/>
            </a:prstGeom>
            <a:grp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ctor: Elbow 41">
              <a:extLst>
                <a:ext uri="{FF2B5EF4-FFF2-40B4-BE49-F238E27FC236}">
                  <a16:creationId xmlns:a16="http://schemas.microsoft.com/office/drawing/2014/main" id="{69E8EF40-04B3-3547-AAA0-EE1CC62BEA5C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rot="16200000" flipH="1">
              <a:off x="2377738" y="3026757"/>
              <a:ext cx="797021" cy="1017734"/>
            </a:xfrm>
            <a:prstGeom prst="bentConnector3">
              <a:avLst/>
            </a:prstGeom>
            <a:grp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6EEA78-35B6-A945-A630-A5A2784D1CF8}"/>
              </a:ext>
            </a:extLst>
          </p:cNvPr>
          <p:cNvGrpSpPr/>
          <p:nvPr/>
        </p:nvGrpSpPr>
        <p:grpSpPr>
          <a:xfrm>
            <a:off x="3773465" y="1230070"/>
            <a:ext cx="3021103" cy="1413380"/>
            <a:chOff x="520792" y="2419333"/>
            <a:chExt cx="3504466" cy="2238805"/>
          </a:xfrm>
          <a:solidFill>
            <a:schemeClr val="accent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548191-2AD1-AF40-BF51-498EB0B95AA2}"/>
                </a:ext>
              </a:extLst>
            </p:cNvPr>
            <p:cNvSpPr/>
            <p:nvPr/>
          </p:nvSpPr>
          <p:spPr>
            <a:xfrm>
              <a:off x="1427126" y="2419333"/>
              <a:ext cx="1680509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cs typeface="Poppins Light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B483D6-B83D-C445-9039-9A399AB6CF13}"/>
                </a:ext>
              </a:extLst>
            </p:cNvPr>
            <p:cNvSpPr/>
            <p:nvPr/>
          </p:nvSpPr>
          <p:spPr>
            <a:xfrm>
              <a:off x="520792" y="3940357"/>
              <a:ext cx="1419932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cs typeface="Poppins Light"/>
                </a:rPr>
                <a:t>3 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43C9DA-5C05-EC4E-99DC-61403B8CF787}"/>
                </a:ext>
              </a:extLst>
            </p:cNvPr>
            <p:cNvSpPr/>
            <p:nvPr/>
          </p:nvSpPr>
          <p:spPr>
            <a:xfrm>
              <a:off x="2544971" y="3934135"/>
              <a:ext cx="1480287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cs typeface="Poppins Light"/>
                </a:rPr>
                <a:t>4</a:t>
              </a:r>
            </a:p>
          </p:txBody>
        </p:sp>
        <p:cxnSp>
          <p:nvCxnSpPr>
            <p:cNvPr id="22" name="Connector: Elbow 46">
              <a:extLst>
                <a:ext uri="{FF2B5EF4-FFF2-40B4-BE49-F238E27FC236}">
                  <a16:creationId xmlns:a16="http://schemas.microsoft.com/office/drawing/2014/main" id="{23703083-2F35-6646-B563-2708744B267C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 rot="5400000">
              <a:off x="1347449" y="3020424"/>
              <a:ext cx="803243" cy="1036623"/>
            </a:xfrm>
            <a:prstGeom prst="bentConnector3">
              <a:avLst/>
            </a:prstGeom>
            <a:grp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Connector: Elbow 47">
              <a:extLst>
                <a:ext uri="{FF2B5EF4-FFF2-40B4-BE49-F238E27FC236}">
                  <a16:creationId xmlns:a16="http://schemas.microsoft.com/office/drawing/2014/main" id="{1622ECD1-1E1C-DA4D-92B2-83A59CEA0E97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 rot="16200000" flipH="1">
              <a:off x="2377738" y="3026757"/>
              <a:ext cx="797021" cy="1017734"/>
            </a:xfrm>
            <a:prstGeom prst="bentConnector3">
              <a:avLst/>
            </a:prstGeom>
            <a:grp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3D7B8F-9C39-3D43-8DDC-C5C253137F2D}"/>
              </a:ext>
            </a:extLst>
          </p:cNvPr>
          <p:cNvGrpSpPr/>
          <p:nvPr/>
        </p:nvGrpSpPr>
        <p:grpSpPr>
          <a:xfrm>
            <a:off x="8320358" y="1226142"/>
            <a:ext cx="3021103" cy="1413380"/>
            <a:chOff x="520792" y="2419333"/>
            <a:chExt cx="3504466" cy="2238805"/>
          </a:xfrm>
          <a:solidFill>
            <a:schemeClr val="accent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441AFD-9B9C-1E47-9312-31EBBE044EAA}"/>
                </a:ext>
              </a:extLst>
            </p:cNvPr>
            <p:cNvSpPr/>
            <p:nvPr/>
          </p:nvSpPr>
          <p:spPr>
            <a:xfrm>
              <a:off x="1427126" y="2419333"/>
              <a:ext cx="1680509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cs typeface="Poppins Light"/>
                </a:rPr>
                <a:t>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4CC642-DAB6-E446-B0AB-B254390A737E}"/>
                </a:ext>
              </a:extLst>
            </p:cNvPr>
            <p:cNvSpPr/>
            <p:nvPr/>
          </p:nvSpPr>
          <p:spPr>
            <a:xfrm>
              <a:off x="520792" y="3940357"/>
              <a:ext cx="1419932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/>
                <a:t>5</a:t>
              </a:r>
              <a:endParaRPr lang="en-US" sz="1600" dirty="0">
                <a:cs typeface="Poppins Ligh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B46013-A946-5A4E-B57F-5B00A041D322}"/>
                </a:ext>
              </a:extLst>
            </p:cNvPr>
            <p:cNvSpPr/>
            <p:nvPr/>
          </p:nvSpPr>
          <p:spPr>
            <a:xfrm>
              <a:off x="2544971" y="3934135"/>
              <a:ext cx="1480287" cy="717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cs typeface="Poppins Light"/>
                </a:rPr>
                <a:t>6</a:t>
              </a:r>
            </a:p>
          </p:txBody>
        </p:sp>
        <p:cxnSp>
          <p:nvCxnSpPr>
            <p:cNvPr id="28" name="Connector: Elbow 52">
              <a:extLst>
                <a:ext uri="{FF2B5EF4-FFF2-40B4-BE49-F238E27FC236}">
                  <a16:creationId xmlns:a16="http://schemas.microsoft.com/office/drawing/2014/main" id="{D371F4DC-7C19-BD43-AFF9-A0E5B9EA7F89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 rot="5400000">
              <a:off x="1347449" y="3020424"/>
              <a:ext cx="803243" cy="1036623"/>
            </a:xfrm>
            <a:prstGeom prst="bentConnector3">
              <a:avLst/>
            </a:prstGeom>
            <a:grpFill/>
            <a:ln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ctor: Elbow 53">
              <a:extLst>
                <a:ext uri="{FF2B5EF4-FFF2-40B4-BE49-F238E27FC236}">
                  <a16:creationId xmlns:a16="http://schemas.microsoft.com/office/drawing/2014/main" id="{A279A6CD-E1E9-F64E-8678-DBD8CA87E28B}"/>
                </a:ext>
              </a:extLst>
            </p:cNvPr>
            <p:cNvCxnSpPr>
              <a:cxnSpLocks/>
              <a:stCxn id="25" idx="2"/>
              <a:endCxn id="27" idx="0"/>
            </p:cNvCxnSpPr>
            <p:nvPr/>
          </p:nvCxnSpPr>
          <p:spPr>
            <a:xfrm rot="16200000" flipH="1">
              <a:off x="2377738" y="3026757"/>
              <a:ext cx="797021" cy="1017734"/>
            </a:xfrm>
            <a:prstGeom prst="bentConnector3">
              <a:avLst/>
            </a:prstGeom>
            <a:grp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25834D-BABA-6740-AE99-01EC8A8D0A95}"/>
              </a:ext>
            </a:extLst>
          </p:cNvPr>
          <p:cNvCxnSpPr>
            <a:cxnSpLocks/>
          </p:cNvCxnSpPr>
          <p:nvPr/>
        </p:nvCxnSpPr>
        <p:spPr>
          <a:xfrm flipH="1">
            <a:off x="1904894" y="383355"/>
            <a:ext cx="3369868" cy="842808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E0A618-2773-0D4D-ACBF-6C89E13212AE}"/>
              </a:ext>
            </a:extLst>
          </p:cNvPr>
          <p:cNvCxnSpPr>
            <a:cxnSpLocks/>
          </p:cNvCxnSpPr>
          <p:nvPr/>
        </p:nvCxnSpPr>
        <p:spPr>
          <a:xfrm flipH="1">
            <a:off x="5271335" y="391170"/>
            <a:ext cx="16192" cy="834993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2BBC9E-72B2-744F-BB48-320C4035083C}"/>
              </a:ext>
            </a:extLst>
          </p:cNvPr>
          <p:cNvCxnSpPr>
            <a:cxnSpLocks/>
          </p:cNvCxnSpPr>
          <p:nvPr/>
        </p:nvCxnSpPr>
        <p:spPr>
          <a:xfrm>
            <a:off x="5275251" y="395079"/>
            <a:ext cx="4550792" cy="823249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06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"/>
    </mc:Choice>
    <mc:Fallback xmlns="">
      <p:transition spd="slow" advTm="1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0&quot;/&gt;&lt;/object&gt;&lt;object type=&quot;3&quot; unique_id=&quot;10007&quot;&gt;&lt;property id=&quot;20148&quot; value=&quot;5&quot;/&gt;&lt;property id=&quot;20300&quot; value=&quot;Slide 7&quot;/&gt;&lt;property id=&quot;20307&quot; value=&quot;337&quot;/&gt;&lt;/object&gt;&lt;object type=&quot;3&quot; unique_id=&quot;10009&quot;&gt;&lt;property id=&quot;20148&quot; value=&quot;5&quot;/&gt;&lt;property id=&quot;20300&quot; value=&quot;Slide 15 - &amp;quot;How engineers can understand customer needs &amp;quot;&quot;/&gt;&lt;property id=&quot;20307&quot; value=&quot;340&quot;/&gt;&lt;/object&gt;&lt;object type=&quot;3&quot; unique_id=&quot;10030&quot;&gt;&lt;property id=&quot;20148&quot; value=&quot;5&quot;/&gt;&lt;property id=&quot;20300&quot; value=&quot;Slide 21&quot;/&gt;&lt;property id=&quot;20307&quot; value=&quot;271&quot;/&gt;&lt;/object&gt;&lt;object type=&quot;3&quot; unique_id=&quot;11039&quot;&gt;&lt;property id=&quot;20148&quot; value=&quot;5&quot;/&gt;&lt;property id=&quot;20300&quot; value=&quot;Slide 2&quot;/&gt;&lt;property id=&quot;20307&quot; value=&quot;6747&quot;/&gt;&lt;/object&gt;&lt;object type=&quot;3&quot; unique_id=&quot;11040&quot;&gt;&lt;property id=&quot;20148&quot; value=&quot;5&quot;/&gt;&lt;property id=&quot;20300&quot; value=&quot;Slide 3&quot;/&gt;&lt;property id=&quot;20307&quot; value=&quot;6748&quot;/&gt;&lt;/object&gt;&lt;object type=&quot;3&quot; unique_id=&quot;11041&quot;&gt;&lt;property id=&quot;20148&quot; value=&quot;5&quot;/&gt;&lt;property id=&quot;20300&quot; value=&quot;Slide 4 - &amp;quot;November Peakon survey result summary&amp;quot;&quot;/&gt;&lt;property id=&quot;20307&quot; value=&quot;6749&quot;/&gt;&lt;/object&gt;&lt;object type=&quot;3&quot; unique_id=&quot;11042&quot;&gt;&lt;property id=&quot;20148&quot; value=&quot;5&quot;/&gt;&lt;property id=&quot;20300&quot; value=&quot;Slide 5&quot;/&gt;&lt;property id=&quot;20307&quot; value=&quot;6750&quot;/&gt;&lt;/object&gt;&lt;object type=&quot;3&quot; unique_id=&quot;11043&quot;&gt;&lt;property id=&quot;20148&quot; value=&quot;5&quot;/&gt;&lt;property id=&quot;20300&quot; value=&quot;Slide 6&quot;/&gt;&lt;property id=&quot;20307&quot; value=&quot;6751&quot;/&gt;&lt;/object&gt;&lt;object type=&quot;3&quot; unique_id=&quot;11044&quot;&gt;&lt;property id=&quot;20148&quot; value=&quot;5&quot;/&gt;&lt;property id=&quot;20300&quot; value=&quot;Slide 8 - &amp;quot;Sheng’s initial learnings about SUSE E&amp;amp;I&amp;quot;&quot;/&gt;&lt;property id=&quot;20307&quot; value=&quot;6733&quot;/&gt;&lt;/object&gt;&lt;object type=&quot;3&quot; unique_id=&quot;11045&quot;&gt;&lt;property id=&quot;20148&quot; value=&quot;5&quot;/&gt;&lt;property id=&quot;20300&quot; value=&quot;Slide 9 - &amp;quot;Sheng’s initial learnings about SUSE E&amp;amp;I&amp;quot;&quot;/&gt;&lt;property id=&quot;20307&quot; value=&quot;6745&quot;/&gt;&lt;/object&gt;&lt;object type=&quot;3&quot; unique_id=&quot;11046&quot;&gt;&lt;property id=&quot;20148&quot; value=&quot;5&quot;/&gt;&lt;property id=&quot;20300&quot; value=&quot;Slide 10&quot;/&gt;&lt;property id=&quot;20307&quot; value=&quot;6752&quot;/&gt;&lt;/object&gt;&lt;object type=&quot;3&quot; unique_id=&quot;11047&quot;&gt;&lt;property id=&quot;20148&quot; value=&quot;5&quot;/&gt;&lt;property id=&quot;20300&quot; value=&quot;Slide 11&quot;/&gt;&lt;property id=&quot;20307&quot; value=&quot;6753&quot;/&gt;&lt;/object&gt;&lt;object type=&quot;3&quot; unique_id=&quot;11048&quot;&gt;&lt;property id=&quot;20148&quot; value=&quot;5&quot;/&gt;&lt;property id=&quot;20300&quot; value=&quot;Slide 12 - &amp;quot;Business growth must be driven by product differentiation&amp;quot;&quot;/&gt;&lt;property id=&quot;20307&quot; value=&quot;6743&quot;/&gt;&lt;/object&gt;&lt;object type=&quot;3&quot; unique_id=&quot;11049&quot;&gt;&lt;property id=&quot;20148&quot; value=&quot;5&quot;/&gt;&lt;property id=&quot;20300&quot; value=&quot;Slide 13 - &amp;quot;Business growth must be driven by product differentiation&amp;quot;&quot;/&gt;&lt;property id=&quot;20307&quot; value=&quot;6746&quot;/&gt;&lt;/object&gt;&lt;object type=&quot;3&quot; unique_id=&quot;11050&quot;&gt;&lt;property id=&quot;20148&quot; value=&quot;5&quot;/&gt;&lt;property id=&quot;20300&quot; value=&quot;Slide 14 - &amp;quot;SUSE’s differentiated product offerings&amp;quot;&quot;/&gt;&lt;property id=&quot;20307&quot; value=&quot;6737&quot;/&gt;&lt;/object&gt;&lt;object type=&quot;3&quot; unique_id=&quot;11051&quot;&gt;&lt;property id=&quot;20148&quot; value=&quot;5&quot;/&gt;&lt;property id=&quot;20300&quot; value=&quot;Slide 16 - &amp;quot;How engineers can understand customer needs &amp;quot;&quot;/&gt;&lt;property id=&quot;20307&quot; value=&quot;6755&quot;/&gt;&lt;/object&gt;&lt;object type=&quot;3&quot; unique_id=&quot;11052&quot;&gt;&lt;property id=&quot;20148&quot; value=&quot;5&quot;/&gt;&lt;property id=&quot;20300&quot; value=&quot;Slide 17 - &amp;quot;Gen 1 vs. gen 2 opensource businesses&amp;quot;&quot;/&gt;&lt;property id=&quot;20307&quot; value=&quot;6756&quot;/&gt;&lt;/object&gt;&lt;object type=&quot;3&quot; unique_id=&quot;11053&quot;&gt;&lt;property id=&quot;20148&quot; value=&quot;5&quot;/&gt;&lt;property id=&quot;20300&quot; value=&quot;Slide 18 - &amp;quot;The power of opensource go-to-market&amp;quot;&quot;/&gt;&lt;property id=&quot;20307&quot; value=&quot;6757&quot;/&gt;&lt;/object&gt;&lt;object type=&quot;3&quot; unique_id=&quot;11054&quot;&gt;&lt;property id=&quot;20148&quot; value=&quot;5&quot;/&gt;&lt;property id=&quot;20300&quot; value=&quot;Slide 19 - &amp;quot;2021 E&amp;amp;I Goals&amp;quot;&quot;/&gt;&lt;property id=&quot;20307&quot; value=&quot;6739&quot;/&gt;&lt;/object&gt;&lt;object type=&quot;3&quot; unique_id=&quot;11055&quot;&gt;&lt;property id=&quot;20148&quot; value=&quot;5&quot;/&gt;&lt;property id=&quot;20300&quot; value=&quot;Slide 20 - &amp;quot;Engineering Summit&amp;quot;&quot;/&gt;&lt;property id=&quot;20307&quot; value=&quot;6754&quot;/&gt;&lt;/object&gt;&lt;/object&gt;&lt;object type=&quot;8&quot; unique_id=&quot;1006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|0.1"/>
</p:tagLst>
</file>

<file path=ppt/theme/theme1.xml><?xml version="1.0" encoding="utf-8"?>
<a:theme xmlns:a="http://schemas.openxmlformats.org/drawingml/2006/main" name="SUSE Infinity">
  <a:themeElements>
    <a:clrScheme name="SUSE Infinity">
      <a:dk1>
        <a:srgbClr val="000000"/>
      </a:dk1>
      <a:lt1>
        <a:srgbClr val="FFFFFF"/>
      </a:lt1>
      <a:dk2>
        <a:srgbClr val="0C322C"/>
      </a:dk2>
      <a:lt2>
        <a:srgbClr val="EFEFEF"/>
      </a:lt2>
      <a:accent1>
        <a:srgbClr val="30BA78"/>
      </a:accent1>
      <a:accent2>
        <a:srgbClr val="192072"/>
      </a:accent2>
      <a:accent3>
        <a:srgbClr val="2453FF"/>
      </a:accent3>
      <a:accent4>
        <a:srgbClr val="FE7C3F"/>
      </a:accent4>
      <a:accent5>
        <a:srgbClr val="90EBCD"/>
      </a:accent5>
      <a:accent6>
        <a:srgbClr val="A5A5A5"/>
      </a:accent6>
      <a:hlink>
        <a:srgbClr val="ED7D31"/>
      </a:hlink>
      <a:folHlink>
        <a:srgbClr val="FFA56F"/>
      </a:folHlink>
    </a:clrScheme>
    <a:fontScheme name="SUSE Infinity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ncher">
  <a:themeElements>
    <a:clrScheme name="Rancher 1">
      <a:dk1>
        <a:srgbClr val="3C3C3C"/>
      </a:dk1>
      <a:lt1>
        <a:srgbClr val="ECF0F1"/>
      </a:lt1>
      <a:dk2>
        <a:srgbClr val="33485E"/>
      </a:dk2>
      <a:lt2>
        <a:srgbClr val="99A3A8"/>
      </a:lt2>
      <a:accent1>
        <a:srgbClr val="0075A8"/>
      </a:accent1>
      <a:accent2>
        <a:srgbClr val="8DC63F"/>
      </a:accent2>
      <a:accent3>
        <a:srgbClr val="78C9CF"/>
      </a:accent3>
      <a:accent4>
        <a:srgbClr val="27AE5F"/>
      </a:accent4>
      <a:accent5>
        <a:srgbClr val="F1C30F"/>
      </a:accent5>
      <a:accent6>
        <a:srgbClr val="F15354"/>
      </a:accent6>
      <a:hlink>
        <a:srgbClr val="0075A8"/>
      </a:hlink>
      <a:folHlink>
        <a:srgbClr val="D9D9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7E9BA5C03B348AE2846B79BA5E35C" ma:contentTypeVersion="12" ma:contentTypeDescription="Create a new document." ma:contentTypeScope="" ma:versionID="3b805cbd1c63de6ceb67b1c2e617912b">
  <xsd:schema xmlns:xsd="http://www.w3.org/2001/XMLSchema" xmlns:xs="http://www.w3.org/2001/XMLSchema" xmlns:p="http://schemas.microsoft.com/office/2006/metadata/properties" xmlns:ns2="8a22158c-02bb-448f-bb40-228d57d07876" xmlns:ns3="4db749d3-d2a6-4af2-87b5-3e9edf6bca91" targetNamespace="http://schemas.microsoft.com/office/2006/metadata/properties" ma:root="true" ma:fieldsID="330c7ddf05debbb7a62cb7509a74d548" ns2:_="" ns3:_="">
    <xsd:import namespace="8a22158c-02bb-448f-bb40-228d57d07876"/>
    <xsd:import namespace="4db749d3-d2a6-4af2-87b5-3e9edf6bc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2158c-02bb-448f-bb40-228d57d07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749d3-d2a6-4af2-87b5-3e9edf6bc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3C6682-A717-4DEF-A002-EA59B5040EB5}">
  <ds:schemaRefs>
    <ds:schemaRef ds:uri="http://purl.org/dc/terms/"/>
    <ds:schemaRef ds:uri="http://schemas.microsoft.com/office/infopath/2007/PartnerControls"/>
    <ds:schemaRef ds:uri="4db749d3-d2a6-4af2-87b5-3e9edf6bca91"/>
    <ds:schemaRef ds:uri="8a22158c-02bb-448f-bb40-228d57d07876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D228E4-0704-48AB-A5B4-085B844E4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F2963-5B28-4925-A6D3-7B6ACEC27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2158c-02bb-448f-bb40-228d57d07876"/>
    <ds:schemaRef ds:uri="4db749d3-d2a6-4af2-87b5-3e9edf6bca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1489</Words>
  <Application>Microsoft Office PowerPoint</Application>
  <PresentationFormat>Widescreen</PresentationFormat>
  <Paragraphs>447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SUSE Infinity</vt:lpstr>
      <vt:lpstr>Rancher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India</dc:creator>
  <cp:lastModifiedBy>Cyndi Riley</cp:lastModifiedBy>
  <cp:revision>44</cp:revision>
  <dcterms:created xsi:type="dcterms:W3CDTF">2020-11-17T10:12:06Z</dcterms:created>
  <dcterms:modified xsi:type="dcterms:W3CDTF">2025-07-28T10:00:39Z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0x0101003947E9BA5C03B348AE2846B79BA5E35C</vt:lpwstr>
  </property>
</Properties>
</file>